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9.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2.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3.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4.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0" r:id="rId5"/>
    <p:sldMasterId id="2147483672" r:id="rId6"/>
    <p:sldMasterId id="2147483682" r:id="rId7"/>
    <p:sldMasterId id="2147483687" r:id="rId8"/>
    <p:sldMasterId id="2147483731" r:id="rId9"/>
    <p:sldMasterId id="2147483743" r:id="rId10"/>
    <p:sldMasterId id="2147483755" r:id="rId11"/>
    <p:sldMasterId id="2147483781" r:id="rId12"/>
    <p:sldMasterId id="2147483793" r:id="rId13"/>
    <p:sldMasterId id="2147483798" r:id="rId14"/>
    <p:sldMasterId id="2147483810" r:id="rId15"/>
    <p:sldMasterId id="2147483819" r:id="rId16"/>
    <p:sldMasterId id="2147483849" r:id="rId17"/>
    <p:sldMasterId id="2147483878" r:id="rId18"/>
  </p:sldMasterIdLst>
  <p:notesMasterIdLst>
    <p:notesMasterId r:id="rId199"/>
  </p:notesMasterIdLst>
  <p:sldIdLst>
    <p:sldId id="268" r:id="rId19"/>
    <p:sldId id="256" r:id="rId20"/>
    <p:sldId id="258" r:id="rId21"/>
    <p:sldId id="451" r:id="rId22"/>
    <p:sldId id="625" r:id="rId23"/>
    <p:sldId id="606" r:id="rId24"/>
    <p:sldId id="626" r:id="rId25"/>
    <p:sldId id="627" r:id="rId26"/>
    <p:sldId id="611" r:id="rId27"/>
    <p:sldId id="628" r:id="rId28"/>
    <p:sldId id="511" r:id="rId29"/>
    <p:sldId id="603" r:id="rId30"/>
    <p:sldId id="619" r:id="rId31"/>
    <p:sldId id="621" r:id="rId32"/>
    <p:sldId id="620" r:id="rId33"/>
    <p:sldId id="613" r:id="rId34"/>
    <p:sldId id="614" r:id="rId35"/>
    <p:sldId id="615" r:id="rId36"/>
    <p:sldId id="616" r:id="rId37"/>
    <p:sldId id="617" r:id="rId38"/>
    <p:sldId id="629" r:id="rId39"/>
    <p:sldId id="630" r:id="rId40"/>
    <p:sldId id="631" r:id="rId41"/>
    <p:sldId id="632" r:id="rId42"/>
    <p:sldId id="612" r:id="rId43"/>
    <p:sldId id="633" r:id="rId44"/>
    <p:sldId id="634" r:id="rId45"/>
    <p:sldId id="635" r:id="rId46"/>
    <p:sldId id="269" r:id="rId47"/>
    <p:sldId id="270" r:id="rId48"/>
    <p:sldId id="271" r:id="rId49"/>
    <p:sldId id="272" r:id="rId50"/>
    <p:sldId id="273" r:id="rId51"/>
    <p:sldId id="274" r:id="rId52"/>
    <p:sldId id="275" r:id="rId53"/>
    <p:sldId id="276" r:id="rId54"/>
    <p:sldId id="277" r:id="rId55"/>
    <p:sldId id="278" r:id="rId56"/>
    <p:sldId id="279" r:id="rId57"/>
    <p:sldId id="280" r:id="rId58"/>
    <p:sldId id="261"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 id="294" r:id="rId73"/>
    <p:sldId id="295" r:id="rId74"/>
    <p:sldId id="296" r:id="rId75"/>
    <p:sldId id="297" r:id="rId76"/>
    <p:sldId id="298" r:id="rId77"/>
    <p:sldId id="257" r:id="rId78"/>
    <p:sldId id="299" r:id="rId79"/>
    <p:sldId id="300" r:id="rId80"/>
    <p:sldId id="301" r:id="rId81"/>
    <p:sldId id="302" r:id="rId82"/>
    <p:sldId id="303" r:id="rId83"/>
    <p:sldId id="304" r:id="rId84"/>
    <p:sldId id="305" r:id="rId85"/>
    <p:sldId id="307" r:id="rId86"/>
    <p:sldId id="306" r:id="rId87"/>
    <p:sldId id="367" r:id="rId88"/>
    <p:sldId id="368" r:id="rId89"/>
    <p:sldId id="369" r:id="rId90"/>
    <p:sldId id="370" r:id="rId91"/>
    <p:sldId id="260" r:id="rId92"/>
    <p:sldId id="371" r:id="rId93"/>
    <p:sldId id="262" r:id="rId94"/>
    <p:sldId id="372" r:id="rId95"/>
    <p:sldId id="373" r:id="rId96"/>
    <p:sldId id="374" r:id="rId97"/>
    <p:sldId id="375" r:id="rId98"/>
    <p:sldId id="376" r:id="rId99"/>
    <p:sldId id="377" r:id="rId100"/>
    <p:sldId id="378" r:id="rId101"/>
    <p:sldId id="379" r:id="rId102"/>
    <p:sldId id="380" r:id="rId103"/>
    <p:sldId id="381" r:id="rId104"/>
    <p:sldId id="382" r:id="rId105"/>
    <p:sldId id="383" r:id="rId106"/>
    <p:sldId id="384" r:id="rId107"/>
    <p:sldId id="385" r:id="rId108"/>
    <p:sldId id="386" r:id="rId109"/>
    <p:sldId id="387" r:id="rId110"/>
    <p:sldId id="388" r:id="rId111"/>
    <p:sldId id="389" r:id="rId112"/>
    <p:sldId id="390" r:id="rId113"/>
    <p:sldId id="391" r:id="rId114"/>
    <p:sldId id="364" r:id="rId115"/>
    <p:sldId id="392" r:id="rId116"/>
    <p:sldId id="362" r:id="rId117"/>
    <p:sldId id="318" r:id="rId118"/>
    <p:sldId id="317" r:id="rId119"/>
    <p:sldId id="316" r:id="rId120"/>
    <p:sldId id="322" r:id="rId121"/>
    <p:sldId id="315" r:id="rId122"/>
    <p:sldId id="319" r:id="rId123"/>
    <p:sldId id="324" r:id="rId124"/>
    <p:sldId id="323" r:id="rId125"/>
    <p:sldId id="360" r:id="rId126"/>
    <p:sldId id="366" r:id="rId127"/>
    <p:sldId id="393" r:id="rId128"/>
    <p:sldId id="263" r:id="rId129"/>
    <p:sldId id="394" r:id="rId130"/>
    <p:sldId id="395" r:id="rId131"/>
    <p:sldId id="396" r:id="rId132"/>
    <p:sldId id="259" r:id="rId133"/>
    <p:sldId id="264"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39" r:id="rId177"/>
    <p:sldId id="308" r:id="rId178"/>
    <p:sldId id="309" r:id="rId179"/>
    <p:sldId id="310" r:id="rId180"/>
    <p:sldId id="311" r:id="rId181"/>
    <p:sldId id="312" r:id="rId182"/>
    <p:sldId id="313" r:id="rId183"/>
    <p:sldId id="314" r:id="rId184"/>
    <p:sldId id="265" r:id="rId185"/>
    <p:sldId id="440" r:id="rId186"/>
    <p:sldId id="441" r:id="rId187"/>
    <p:sldId id="442" r:id="rId188"/>
    <p:sldId id="443" r:id="rId189"/>
    <p:sldId id="444" r:id="rId190"/>
    <p:sldId id="445" r:id="rId191"/>
    <p:sldId id="446" r:id="rId192"/>
    <p:sldId id="447" r:id="rId193"/>
    <p:sldId id="448" r:id="rId194"/>
    <p:sldId id="449" r:id="rId195"/>
    <p:sldId id="266" r:id="rId196"/>
    <p:sldId id="450" r:id="rId197"/>
    <p:sldId id="267" r:id="rId19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3F42"/>
    <a:srgbClr val="8063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884632-71FA-4FE8-B587-5FA404AEF901}" v="28" dt="2021-02-04T19:35:27.0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6327"/>
  </p:normalViewPr>
  <p:slideViewPr>
    <p:cSldViewPr snapToGrid="0" snapToObjects="1">
      <p:cViewPr varScale="1">
        <p:scale>
          <a:sx n="114" d="100"/>
          <a:sy n="114" d="100"/>
        </p:scale>
        <p:origin x="46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91" Type="http://schemas.openxmlformats.org/officeDocument/2006/relationships/slide" Target="slides/slide173.xml"/><Relationship Id="rId205" Type="http://schemas.microsoft.com/office/2015/10/relationships/revisionInfo" Target="revisionInfo.xml"/><Relationship Id="rId107" Type="http://schemas.openxmlformats.org/officeDocument/2006/relationships/slide" Target="slides/slide89.xml"/><Relationship Id="rId11" Type="http://schemas.openxmlformats.org/officeDocument/2006/relationships/slideMaster" Target="slideMasters/slideMaster8.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2.xml"/><Relationship Id="rId95" Type="http://schemas.openxmlformats.org/officeDocument/2006/relationships/slide" Target="slides/slide77.xml"/><Relationship Id="rId160" Type="http://schemas.openxmlformats.org/officeDocument/2006/relationships/slide" Target="slides/slide142.xml"/><Relationship Id="rId181" Type="http://schemas.openxmlformats.org/officeDocument/2006/relationships/slide" Target="slides/slide163.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85" Type="http://schemas.openxmlformats.org/officeDocument/2006/relationships/slide" Target="slides/slide67.xml"/><Relationship Id="rId150" Type="http://schemas.openxmlformats.org/officeDocument/2006/relationships/slide" Target="slides/slide132.xml"/><Relationship Id="rId171" Type="http://schemas.openxmlformats.org/officeDocument/2006/relationships/slide" Target="slides/slide153.xml"/><Relationship Id="rId192" Type="http://schemas.openxmlformats.org/officeDocument/2006/relationships/slide" Target="slides/slide174.xml"/><Relationship Id="rId12" Type="http://schemas.openxmlformats.org/officeDocument/2006/relationships/slideMaster" Target="slideMasters/slideMaster9.xml"/><Relationship Id="rId33" Type="http://schemas.openxmlformats.org/officeDocument/2006/relationships/slide" Target="slides/slide15.xml"/><Relationship Id="rId108" Type="http://schemas.openxmlformats.org/officeDocument/2006/relationships/slide" Target="slides/slide90.xml"/><Relationship Id="rId129" Type="http://schemas.openxmlformats.org/officeDocument/2006/relationships/slide" Target="slides/slide111.xml"/><Relationship Id="rId54" Type="http://schemas.openxmlformats.org/officeDocument/2006/relationships/slide" Target="slides/slide36.xml"/><Relationship Id="rId75" Type="http://schemas.openxmlformats.org/officeDocument/2006/relationships/slide" Target="slides/slide57.xml"/><Relationship Id="rId96" Type="http://schemas.openxmlformats.org/officeDocument/2006/relationships/slide" Target="slides/slide78.xml"/><Relationship Id="rId140" Type="http://schemas.openxmlformats.org/officeDocument/2006/relationships/slide" Target="slides/slide122.xml"/><Relationship Id="rId161" Type="http://schemas.openxmlformats.org/officeDocument/2006/relationships/slide" Target="slides/slide143.xml"/><Relationship Id="rId182" Type="http://schemas.openxmlformats.org/officeDocument/2006/relationships/slide" Target="slides/slide164.xml"/><Relationship Id="rId6" Type="http://schemas.openxmlformats.org/officeDocument/2006/relationships/slideMaster" Target="slideMasters/slideMaster3.xml"/><Relationship Id="rId23" Type="http://schemas.openxmlformats.org/officeDocument/2006/relationships/slide" Target="slides/slide5.xml"/><Relationship Id="rId119" Type="http://schemas.openxmlformats.org/officeDocument/2006/relationships/slide" Target="slides/slide101.xml"/><Relationship Id="rId44" Type="http://schemas.openxmlformats.org/officeDocument/2006/relationships/slide" Target="slides/slide26.xml"/><Relationship Id="rId65" Type="http://schemas.openxmlformats.org/officeDocument/2006/relationships/slide" Target="slides/slide47.xml"/><Relationship Id="rId86" Type="http://schemas.openxmlformats.org/officeDocument/2006/relationships/slide" Target="slides/slide68.xml"/><Relationship Id="rId130" Type="http://schemas.openxmlformats.org/officeDocument/2006/relationships/slide" Target="slides/slide112.xml"/><Relationship Id="rId151" Type="http://schemas.openxmlformats.org/officeDocument/2006/relationships/slide" Target="slides/slide133.xml"/><Relationship Id="rId172" Type="http://schemas.openxmlformats.org/officeDocument/2006/relationships/slide" Target="slides/slide154.xml"/><Relationship Id="rId193" Type="http://schemas.openxmlformats.org/officeDocument/2006/relationships/slide" Target="slides/slide175.xml"/><Relationship Id="rId13" Type="http://schemas.openxmlformats.org/officeDocument/2006/relationships/slideMaster" Target="slideMasters/slideMaster10.xml"/><Relationship Id="rId109" Type="http://schemas.openxmlformats.org/officeDocument/2006/relationships/slide" Target="slides/slide91.xml"/><Relationship Id="rId34" Type="http://schemas.openxmlformats.org/officeDocument/2006/relationships/slide" Target="slides/slide16.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20" Type="http://schemas.openxmlformats.org/officeDocument/2006/relationships/slide" Target="slides/slide102.xml"/><Relationship Id="rId141" Type="http://schemas.openxmlformats.org/officeDocument/2006/relationships/slide" Target="slides/slide123.xml"/><Relationship Id="rId7" Type="http://schemas.openxmlformats.org/officeDocument/2006/relationships/slideMaster" Target="slideMasters/slideMaster4.xml"/><Relationship Id="rId162" Type="http://schemas.openxmlformats.org/officeDocument/2006/relationships/slide" Target="slides/slide144.xml"/><Relationship Id="rId183" Type="http://schemas.openxmlformats.org/officeDocument/2006/relationships/slide" Target="slides/slide165.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slide" Target="slides/slide176.xml"/><Relationship Id="rId199" Type="http://schemas.openxmlformats.org/officeDocument/2006/relationships/notesMaster" Target="notesMasters/notesMaster1.xml"/><Relationship Id="rId203" Type="http://schemas.openxmlformats.org/officeDocument/2006/relationships/tableStyles" Target="tableStyles.xml"/><Relationship Id="rId19" Type="http://schemas.openxmlformats.org/officeDocument/2006/relationships/slide" Target="slides/slide1.xml"/><Relationship Id="rId14" Type="http://schemas.openxmlformats.org/officeDocument/2006/relationships/slideMaster" Target="slideMasters/slideMaster11.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8" Type="http://schemas.openxmlformats.org/officeDocument/2006/relationships/slideMaster" Target="slideMasters/slideMaster5.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189" Type="http://schemas.openxmlformats.org/officeDocument/2006/relationships/slide" Target="slides/slide171.xml"/><Relationship Id="rId3" Type="http://schemas.openxmlformats.org/officeDocument/2006/relationships/customXml" Target="../customXml/item3.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5" Type="http://schemas.openxmlformats.org/officeDocument/2006/relationships/slide" Target="slides/slide177.xml"/><Relationship Id="rId190" Type="http://schemas.openxmlformats.org/officeDocument/2006/relationships/slide" Target="slides/slide172.xml"/><Relationship Id="rId204" Type="http://schemas.microsoft.com/office/2016/11/relationships/changesInfo" Target="changesInfos/changesInfo1.xml"/><Relationship Id="rId15" Type="http://schemas.openxmlformats.org/officeDocument/2006/relationships/slideMaster" Target="slideMasters/slideMaster12.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10" Type="http://schemas.openxmlformats.org/officeDocument/2006/relationships/slideMaster" Target="slideMasters/slideMaster7.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2.xml"/><Relationship Id="rId26" Type="http://schemas.openxmlformats.org/officeDocument/2006/relationships/slide" Target="slides/slide8.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196" Type="http://schemas.openxmlformats.org/officeDocument/2006/relationships/slide" Target="slides/slide178.xml"/><Relationship Id="rId200" Type="http://schemas.openxmlformats.org/officeDocument/2006/relationships/presProps" Target="presProps.xml"/><Relationship Id="rId16" Type="http://schemas.openxmlformats.org/officeDocument/2006/relationships/slideMaster" Target="slideMasters/slideMaster13.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165" Type="http://schemas.openxmlformats.org/officeDocument/2006/relationships/slide" Target="slides/slide147.xml"/><Relationship Id="rId186" Type="http://schemas.openxmlformats.org/officeDocument/2006/relationships/slide" Target="slides/slide168.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 Id="rId176" Type="http://schemas.openxmlformats.org/officeDocument/2006/relationships/slide" Target="slides/slide158.xml"/><Relationship Id="rId197" Type="http://schemas.openxmlformats.org/officeDocument/2006/relationships/slide" Target="slides/slide179.xml"/><Relationship Id="rId201" Type="http://schemas.openxmlformats.org/officeDocument/2006/relationships/viewProps" Target="viewProps.xml"/><Relationship Id="rId17" Type="http://schemas.openxmlformats.org/officeDocument/2006/relationships/slideMaster" Target="slideMasters/slideMaster14.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24" Type="http://schemas.openxmlformats.org/officeDocument/2006/relationships/slide" Target="slides/slide106.xml"/><Relationship Id="rId70" Type="http://schemas.openxmlformats.org/officeDocument/2006/relationships/slide" Target="slides/slide52.xml"/><Relationship Id="rId91" Type="http://schemas.openxmlformats.org/officeDocument/2006/relationships/slide" Target="slides/slide73.xml"/><Relationship Id="rId145" Type="http://schemas.openxmlformats.org/officeDocument/2006/relationships/slide" Target="slides/slide127.xml"/><Relationship Id="rId166" Type="http://schemas.openxmlformats.org/officeDocument/2006/relationships/slide" Target="slides/slide148.xml"/><Relationship Id="rId187" Type="http://schemas.openxmlformats.org/officeDocument/2006/relationships/slide" Target="slides/slide169.xml"/><Relationship Id="rId1" Type="http://schemas.openxmlformats.org/officeDocument/2006/relationships/customXml" Target="../customXml/item1.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60" Type="http://schemas.openxmlformats.org/officeDocument/2006/relationships/slide" Target="slides/slide42.xml"/><Relationship Id="rId81" Type="http://schemas.openxmlformats.org/officeDocument/2006/relationships/slide" Target="slides/slide63.xml"/><Relationship Id="rId135" Type="http://schemas.openxmlformats.org/officeDocument/2006/relationships/slide" Target="slides/slide117.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slide" Target="slides/slide180.xml"/><Relationship Id="rId202" Type="http://schemas.openxmlformats.org/officeDocument/2006/relationships/theme" Target="theme/theme1.xml"/><Relationship Id="rId18" Type="http://schemas.openxmlformats.org/officeDocument/2006/relationships/slideMaster" Target="slideMasters/slideMaster15.xml"/><Relationship Id="rId39" Type="http://schemas.openxmlformats.org/officeDocument/2006/relationships/slide" Target="slides/slide21.xml"/><Relationship Id="rId50" Type="http://schemas.openxmlformats.org/officeDocument/2006/relationships/slide" Target="slides/slide32.xml"/><Relationship Id="rId104" Type="http://schemas.openxmlformats.org/officeDocument/2006/relationships/slide" Target="slides/slide86.xml"/><Relationship Id="rId125" Type="http://schemas.openxmlformats.org/officeDocument/2006/relationships/slide" Target="slides/slide107.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71" Type="http://schemas.openxmlformats.org/officeDocument/2006/relationships/slide" Target="slides/slide53.xml"/><Relationship Id="rId92" Type="http://schemas.openxmlformats.org/officeDocument/2006/relationships/slide" Target="slides/slide74.xml"/><Relationship Id="rId2" Type="http://schemas.openxmlformats.org/officeDocument/2006/relationships/customXml" Target="../customXml/item2.xml"/><Relationship Id="rId29" Type="http://schemas.openxmlformats.org/officeDocument/2006/relationships/slide" Target="slides/slide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i Reed" userId="b6f9c6de-4600-4d13-8657-1619ac22a2ca" providerId="ADAL" clId="{61884632-71FA-4FE8-B587-5FA404AEF901}"/>
    <pc:docChg chg="undo custSel addSld delSld modSld sldOrd">
      <pc:chgData name="Lori Reed" userId="b6f9c6de-4600-4d13-8657-1619ac22a2ca" providerId="ADAL" clId="{61884632-71FA-4FE8-B587-5FA404AEF901}" dt="2021-02-04T19:38:48.682" v="209" actId="14100"/>
      <pc:docMkLst>
        <pc:docMk/>
      </pc:docMkLst>
      <pc:sldChg chg="addSp delSp modSp mod ord">
        <pc:chgData name="Lori Reed" userId="b6f9c6de-4600-4d13-8657-1619ac22a2ca" providerId="ADAL" clId="{61884632-71FA-4FE8-B587-5FA404AEF901}" dt="2021-02-04T01:49:53.831" v="158" actId="6549"/>
        <pc:sldMkLst>
          <pc:docMk/>
          <pc:sldMk cId="58174037" sldId="256"/>
        </pc:sldMkLst>
        <pc:spChg chg="mod">
          <ac:chgData name="Lori Reed" userId="b6f9c6de-4600-4d13-8657-1619ac22a2ca" providerId="ADAL" clId="{61884632-71FA-4FE8-B587-5FA404AEF901}" dt="2021-01-30T19:42:37.479" v="103" actId="14100"/>
          <ac:spMkLst>
            <pc:docMk/>
            <pc:sldMk cId="58174037" sldId="256"/>
            <ac:spMk id="4" creationId="{C2C22844-5242-0D4B-9D02-F01F976080EA}"/>
          </ac:spMkLst>
        </pc:spChg>
        <pc:spChg chg="mod">
          <ac:chgData name="Lori Reed" userId="b6f9c6de-4600-4d13-8657-1619ac22a2ca" providerId="ADAL" clId="{61884632-71FA-4FE8-B587-5FA404AEF901}" dt="2021-01-30T19:42:18.795" v="99" actId="14100"/>
          <ac:spMkLst>
            <pc:docMk/>
            <pc:sldMk cId="58174037" sldId="256"/>
            <ac:spMk id="10" creationId="{47426ABA-D1CA-4941-B0F5-D8E7FA51B924}"/>
          </ac:spMkLst>
        </pc:spChg>
        <pc:spChg chg="del">
          <ac:chgData name="Lori Reed" userId="b6f9c6de-4600-4d13-8657-1619ac22a2ca" providerId="ADAL" clId="{61884632-71FA-4FE8-B587-5FA404AEF901}" dt="2021-01-30T19:41:19.060" v="70" actId="21"/>
          <ac:spMkLst>
            <pc:docMk/>
            <pc:sldMk cId="58174037" sldId="256"/>
            <ac:spMk id="11" creationId="{0AFA9F1F-2FC4-B44C-805F-5C2537D2CEB4}"/>
          </ac:spMkLst>
        </pc:spChg>
        <pc:spChg chg="del">
          <ac:chgData name="Lori Reed" userId="b6f9c6de-4600-4d13-8657-1619ac22a2ca" providerId="ADAL" clId="{61884632-71FA-4FE8-B587-5FA404AEF901}" dt="2021-01-30T19:41:19.060" v="70" actId="21"/>
          <ac:spMkLst>
            <pc:docMk/>
            <pc:sldMk cId="58174037" sldId="256"/>
            <ac:spMk id="12" creationId="{F46C88C3-7425-EC49-99CF-4897EAD3C5E4}"/>
          </ac:spMkLst>
        </pc:spChg>
        <pc:spChg chg="del">
          <ac:chgData name="Lori Reed" userId="b6f9c6de-4600-4d13-8657-1619ac22a2ca" providerId="ADAL" clId="{61884632-71FA-4FE8-B587-5FA404AEF901}" dt="2021-01-30T19:41:19.060" v="70" actId="21"/>
          <ac:spMkLst>
            <pc:docMk/>
            <pc:sldMk cId="58174037" sldId="256"/>
            <ac:spMk id="14" creationId="{754BFABB-FFB1-5948-ACF9-884257A80891}"/>
          </ac:spMkLst>
        </pc:spChg>
        <pc:spChg chg="del">
          <ac:chgData name="Lori Reed" userId="b6f9c6de-4600-4d13-8657-1619ac22a2ca" providerId="ADAL" clId="{61884632-71FA-4FE8-B587-5FA404AEF901}" dt="2021-01-30T19:41:19.060" v="70" actId="21"/>
          <ac:spMkLst>
            <pc:docMk/>
            <pc:sldMk cId="58174037" sldId="256"/>
            <ac:spMk id="15" creationId="{46F94C82-A9A3-C04E-8FC6-A41ADBF84C5A}"/>
          </ac:spMkLst>
        </pc:spChg>
        <pc:spChg chg="add mod">
          <ac:chgData name="Lori Reed" userId="b6f9c6de-4600-4d13-8657-1619ac22a2ca" providerId="ADAL" clId="{61884632-71FA-4FE8-B587-5FA404AEF901}" dt="2021-01-30T19:42:34.086" v="102" actId="1076"/>
          <ac:spMkLst>
            <pc:docMk/>
            <pc:sldMk cId="58174037" sldId="256"/>
            <ac:spMk id="16" creationId="{AD2A3836-A837-4C8A-B7C9-D31CFDFEEC28}"/>
          </ac:spMkLst>
        </pc:spChg>
        <pc:spChg chg="mod">
          <ac:chgData name="Lori Reed" userId="b6f9c6de-4600-4d13-8657-1619ac22a2ca" providerId="ADAL" clId="{61884632-71FA-4FE8-B587-5FA404AEF901}" dt="2021-02-04T01:49:53.831" v="158" actId="6549"/>
          <ac:spMkLst>
            <pc:docMk/>
            <pc:sldMk cId="58174037" sldId="256"/>
            <ac:spMk id="19" creationId="{C99C2E20-9BCD-F840-A153-0A48A9C4D2BB}"/>
          </ac:spMkLst>
        </pc:spChg>
        <pc:picChg chg="del">
          <ac:chgData name="Lori Reed" userId="b6f9c6de-4600-4d13-8657-1619ac22a2ca" providerId="ADAL" clId="{61884632-71FA-4FE8-B587-5FA404AEF901}" dt="2021-01-30T19:41:19.060" v="70" actId="21"/>
          <ac:picMkLst>
            <pc:docMk/>
            <pc:sldMk cId="58174037" sldId="256"/>
            <ac:picMk id="2" creationId="{F15E0848-8589-4D12-855D-5FFE92F6D0E2}"/>
          </ac:picMkLst>
        </pc:picChg>
        <pc:picChg chg="del">
          <ac:chgData name="Lori Reed" userId="b6f9c6de-4600-4d13-8657-1619ac22a2ca" providerId="ADAL" clId="{61884632-71FA-4FE8-B587-5FA404AEF901}" dt="2021-01-30T19:41:19.060" v="70" actId="21"/>
          <ac:picMkLst>
            <pc:docMk/>
            <pc:sldMk cId="58174037" sldId="256"/>
            <ac:picMk id="3" creationId="{455F7787-8405-0B4E-818F-99CF6C6E3141}"/>
          </ac:picMkLst>
        </pc:picChg>
        <pc:picChg chg="del">
          <ac:chgData name="Lori Reed" userId="b6f9c6de-4600-4d13-8657-1619ac22a2ca" providerId="ADAL" clId="{61884632-71FA-4FE8-B587-5FA404AEF901}" dt="2021-01-30T19:41:19.060" v="70" actId="21"/>
          <ac:picMkLst>
            <pc:docMk/>
            <pc:sldMk cId="58174037" sldId="256"/>
            <ac:picMk id="6" creationId="{464AC31D-7FC4-4B86-90C9-DDA7ECF550E3}"/>
          </ac:picMkLst>
        </pc:picChg>
        <pc:picChg chg="del">
          <ac:chgData name="Lori Reed" userId="b6f9c6de-4600-4d13-8657-1619ac22a2ca" providerId="ADAL" clId="{61884632-71FA-4FE8-B587-5FA404AEF901}" dt="2021-01-30T19:41:19.060" v="70" actId="21"/>
          <ac:picMkLst>
            <pc:docMk/>
            <pc:sldMk cId="58174037" sldId="256"/>
            <ac:picMk id="7" creationId="{B4DB00CA-94CD-40F5-B8D1-175E957BF289}"/>
          </ac:picMkLst>
        </pc:picChg>
        <pc:picChg chg="mod">
          <ac:chgData name="Lori Reed" userId="b6f9c6de-4600-4d13-8657-1619ac22a2ca" providerId="ADAL" clId="{61884632-71FA-4FE8-B587-5FA404AEF901}" dt="2021-01-30T19:42:42.739" v="104" actId="1076"/>
          <ac:picMkLst>
            <pc:docMk/>
            <pc:sldMk cId="58174037" sldId="256"/>
            <ac:picMk id="37" creationId="{A6A6B74A-2029-7A4B-BEE4-8679EB045435}"/>
          </ac:picMkLst>
        </pc:picChg>
      </pc:sldChg>
      <pc:sldChg chg="del">
        <pc:chgData name="Lori Reed" userId="b6f9c6de-4600-4d13-8657-1619ac22a2ca" providerId="ADAL" clId="{61884632-71FA-4FE8-B587-5FA404AEF901}" dt="2021-01-30T19:44:39.527" v="115" actId="2696"/>
        <pc:sldMkLst>
          <pc:docMk/>
          <pc:sldMk cId="661826573" sldId="257"/>
        </pc:sldMkLst>
      </pc:sldChg>
      <pc:sldChg chg="add">
        <pc:chgData name="Lori Reed" userId="b6f9c6de-4600-4d13-8657-1619ac22a2ca" providerId="ADAL" clId="{61884632-71FA-4FE8-B587-5FA404AEF901}" dt="2021-02-04T19:33:05.556" v="159"/>
        <pc:sldMkLst>
          <pc:docMk/>
          <pc:sldMk cId="369022911" sldId="258"/>
        </pc:sldMkLst>
      </pc:sldChg>
      <pc:sldChg chg="del">
        <pc:chgData name="Lori Reed" userId="b6f9c6de-4600-4d13-8657-1619ac22a2ca" providerId="ADAL" clId="{61884632-71FA-4FE8-B587-5FA404AEF901}" dt="2021-01-30T19:36:02.820" v="65" actId="2696"/>
        <pc:sldMkLst>
          <pc:docMk/>
          <pc:sldMk cId="1304713285" sldId="259"/>
        </pc:sldMkLst>
      </pc:sldChg>
      <pc:sldChg chg="del">
        <pc:chgData name="Lori Reed" userId="b6f9c6de-4600-4d13-8657-1619ac22a2ca" providerId="ADAL" clId="{61884632-71FA-4FE8-B587-5FA404AEF901}" dt="2021-01-30T19:32:38.069" v="61" actId="2696"/>
        <pc:sldMkLst>
          <pc:docMk/>
          <pc:sldMk cId="267825849" sldId="260"/>
        </pc:sldMkLst>
      </pc:sldChg>
      <pc:sldChg chg="add del">
        <pc:chgData name="Lori Reed" userId="b6f9c6de-4600-4d13-8657-1619ac22a2ca" providerId="ADAL" clId="{61884632-71FA-4FE8-B587-5FA404AEF901}" dt="2021-02-04T19:33:39.756" v="162"/>
        <pc:sldMkLst>
          <pc:docMk/>
          <pc:sldMk cId="3443000573" sldId="261"/>
        </pc:sldMkLst>
      </pc:sldChg>
      <pc:sldChg chg="del">
        <pc:chgData name="Lori Reed" userId="b6f9c6de-4600-4d13-8657-1619ac22a2ca" providerId="ADAL" clId="{61884632-71FA-4FE8-B587-5FA404AEF901}" dt="2021-01-30T19:33:41.461" v="62" actId="2696"/>
        <pc:sldMkLst>
          <pc:docMk/>
          <pc:sldMk cId="1782624528" sldId="262"/>
        </pc:sldMkLst>
      </pc:sldChg>
      <pc:sldChg chg="del">
        <pc:chgData name="Lori Reed" userId="b6f9c6de-4600-4d13-8657-1619ac22a2ca" providerId="ADAL" clId="{61884632-71FA-4FE8-B587-5FA404AEF901}" dt="2021-01-30T19:45:58.863" v="122" actId="2696"/>
        <pc:sldMkLst>
          <pc:docMk/>
          <pc:sldMk cId="2864271701" sldId="263"/>
        </pc:sldMkLst>
      </pc:sldChg>
      <pc:sldChg chg="del">
        <pc:chgData name="Lori Reed" userId="b6f9c6de-4600-4d13-8657-1619ac22a2ca" providerId="ADAL" clId="{61884632-71FA-4FE8-B587-5FA404AEF901}" dt="2021-01-30T19:36:28.777" v="66" actId="2696"/>
        <pc:sldMkLst>
          <pc:docMk/>
          <pc:sldMk cId="3107004710" sldId="264"/>
        </pc:sldMkLst>
      </pc:sldChg>
      <pc:sldChg chg="del">
        <pc:chgData name="Lori Reed" userId="b6f9c6de-4600-4d13-8657-1619ac22a2ca" providerId="ADAL" clId="{61884632-71FA-4FE8-B587-5FA404AEF901}" dt="2021-01-30T19:46:51.295" v="126" actId="2696"/>
        <pc:sldMkLst>
          <pc:docMk/>
          <pc:sldMk cId="3083823963" sldId="265"/>
        </pc:sldMkLst>
      </pc:sldChg>
      <pc:sldChg chg="del">
        <pc:chgData name="Lori Reed" userId="b6f9c6de-4600-4d13-8657-1619ac22a2ca" providerId="ADAL" clId="{61884632-71FA-4FE8-B587-5FA404AEF901}" dt="2021-01-30T19:37:41.358" v="67" actId="2696"/>
        <pc:sldMkLst>
          <pc:docMk/>
          <pc:sldMk cId="4001806671" sldId="266"/>
        </pc:sldMkLst>
      </pc:sldChg>
      <pc:sldChg chg="modSp mod">
        <pc:chgData name="Lori Reed" userId="b6f9c6de-4600-4d13-8657-1619ac22a2ca" providerId="ADAL" clId="{61884632-71FA-4FE8-B587-5FA404AEF901}" dt="2021-02-04T19:38:48.682" v="209" actId="14100"/>
        <pc:sldMkLst>
          <pc:docMk/>
          <pc:sldMk cId="2541283422" sldId="267"/>
        </pc:sldMkLst>
        <pc:spChg chg="mod">
          <ac:chgData name="Lori Reed" userId="b6f9c6de-4600-4d13-8657-1619ac22a2ca" providerId="ADAL" clId="{61884632-71FA-4FE8-B587-5FA404AEF901}" dt="2021-02-04T19:38:41.303" v="207" actId="1076"/>
          <ac:spMkLst>
            <pc:docMk/>
            <pc:sldMk cId="2541283422" sldId="267"/>
            <ac:spMk id="19" creationId="{C99C2E20-9BCD-F840-A153-0A48A9C4D2BB}"/>
          </ac:spMkLst>
        </pc:spChg>
        <pc:graphicFrameChg chg="mod modGraphic">
          <ac:chgData name="Lori Reed" userId="b6f9c6de-4600-4d13-8657-1619ac22a2ca" providerId="ADAL" clId="{61884632-71FA-4FE8-B587-5FA404AEF901}" dt="2021-02-04T19:38:48.682" v="209" actId="14100"/>
          <ac:graphicFrameMkLst>
            <pc:docMk/>
            <pc:sldMk cId="2541283422" sldId="267"/>
            <ac:graphicFrameMk id="2" creationId="{A65819F9-6BB7-47C9-A285-8758343E8A11}"/>
          </ac:graphicFrameMkLst>
        </pc:graphicFrameChg>
      </pc:sldChg>
      <pc:sldChg chg="addSp delSp modSp mod">
        <pc:chgData name="Lori Reed" userId="b6f9c6de-4600-4d13-8657-1619ac22a2ca" providerId="ADAL" clId="{61884632-71FA-4FE8-B587-5FA404AEF901}" dt="2021-01-30T19:42:21.306" v="100" actId="1076"/>
        <pc:sldMkLst>
          <pc:docMk/>
          <pc:sldMk cId="1616021545" sldId="268"/>
        </pc:sldMkLst>
        <pc:spChg chg="mod">
          <ac:chgData name="Lori Reed" userId="b6f9c6de-4600-4d13-8657-1619ac22a2ca" providerId="ADAL" clId="{61884632-71FA-4FE8-B587-5FA404AEF901}" dt="2021-01-30T19:31:46.611" v="57" actId="1076"/>
          <ac:spMkLst>
            <pc:docMk/>
            <pc:sldMk cId="1616021545" sldId="268"/>
            <ac:spMk id="4" creationId="{C2C22844-5242-0D4B-9D02-F01F976080EA}"/>
          </ac:spMkLst>
        </pc:spChg>
        <pc:spChg chg="mod">
          <ac:chgData name="Lori Reed" userId="b6f9c6de-4600-4d13-8657-1619ac22a2ca" providerId="ADAL" clId="{61884632-71FA-4FE8-B587-5FA404AEF901}" dt="2021-01-30T19:31:54.617" v="58" actId="1076"/>
          <ac:spMkLst>
            <pc:docMk/>
            <pc:sldMk cId="1616021545" sldId="268"/>
            <ac:spMk id="5" creationId="{13D9FCF0-E69B-485D-B658-BFD5B4E1B0A9}"/>
          </ac:spMkLst>
        </pc:spChg>
        <pc:spChg chg="add mod">
          <ac:chgData name="Lori Reed" userId="b6f9c6de-4600-4d13-8657-1619ac22a2ca" providerId="ADAL" clId="{61884632-71FA-4FE8-B587-5FA404AEF901}" dt="2021-01-30T19:42:21.306" v="100" actId="1076"/>
          <ac:spMkLst>
            <pc:docMk/>
            <pc:sldMk cId="1616021545" sldId="268"/>
            <ac:spMk id="8" creationId="{1566BEF1-DBF7-4E64-8441-CF351787C4CB}"/>
          </ac:spMkLst>
        </pc:spChg>
        <pc:spChg chg="del">
          <ac:chgData name="Lori Reed" userId="b6f9c6de-4600-4d13-8657-1619ac22a2ca" providerId="ADAL" clId="{61884632-71FA-4FE8-B587-5FA404AEF901}" dt="2021-01-30T19:26:16.666" v="6" actId="478"/>
          <ac:spMkLst>
            <pc:docMk/>
            <pc:sldMk cId="1616021545" sldId="268"/>
            <ac:spMk id="11" creationId="{0AFA9F1F-2FC4-B44C-805F-5C2537D2CEB4}"/>
          </ac:spMkLst>
        </pc:spChg>
        <pc:spChg chg="del mod">
          <ac:chgData name="Lori Reed" userId="b6f9c6de-4600-4d13-8657-1619ac22a2ca" providerId="ADAL" clId="{61884632-71FA-4FE8-B587-5FA404AEF901}" dt="2021-01-30T19:26:13.307" v="5" actId="478"/>
          <ac:spMkLst>
            <pc:docMk/>
            <pc:sldMk cId="1616021545" sldId="268"/>
            <ac:spMk id="12" creationId="{F46C88C3-7425-EC49-99CF-4897EAD3C5E4}"/>
          </ac:spMkLst>
        </pc:spChg>
        <pc:spChg chg="del mod">
          <ac:chgData name="Lori Reed" userId="b6f9c6de-4600-4d13-8657-1619ac22a2ca" providerId="ADAL" clId="{61884632-71FA-4FE8-B587-5FA404AEF901}" dt="2021-01-30T19:26:04.245" v="1" actId="478"/>
          <ac:spMkLst>
            <pc:docMk/>
            <pc:sldMk cId="1616021545" sldId="268"/>
            <ac:spMk id="19" creationId="{C99C2E20-9BCD-F840-A153-0A48A9C4D2BB}"/>
          </ac:spMkLst>
        </pc:spChg>
        <pc:picChg chg="del">
          <ac:chgData name="Lori Reed" userId="b6f9c6de-4600-4d13-8657-1619ac22a2ca" providerId="ADAL" clId="{61884632-71FA-4FE8-B587-5FA404AEF901}" dt="2021-01-30T19:26:05.654" v="2" actId="478"/>
          <ac:picMkLst>
            <pc:docMk/>
            <pc:sldMk cId="1616021545" sldId="268"/>
            <ac:picMk id="2" creationId="{F1B87064-B0D7-4396-B956-73B79A2CE3DF}"/>
          </ac:picMkLst>
        </pc:picChg>
        <pc:picChg chg="mod">
          <ac:chgData name="Lori Reed" userId="b6f9c6de-4600-4d13-8657-1619ac22a2ca" providerId="ADAL" clId="{61884632-71FA-4FE8-B587-5FA404AEF901}" dt="2021-01-30T19:26:27.047" v="7" actId="1076"/>
          <ac:picMkLst>
            <pc:docMk/>
            <pc:sldMk cId="1616021545" sldId="268"/>
            <ac:picMk id="3" creationId="{B7D9B1A2-3ED7-41F7-8433-218DB5B3F65B}"/>
          </ac:picMkLst>
        </pc:picChg>
        <pc:picChg chg="add mod modCrop">
          <ac:chgData name="Lori Reed" userId="b6f9c6de-4600-4d13-8657-1619ac22a2ca" providerId="ADAL" clId="{61884632-71FA-4FE8-B587-5FA404AEF901}" dt="2021-01-30T19:28:01.466" v="24" actId="14100"/>
          <ac:picMkLst>
            <pc:docMk/>
            <pc:sldMk cId="1616021545" sldId="268"/>
            <ac:picMk id="7" creationId="{845216E4-5BF2-4512-BFC5-C8E44595C9CE}"/>
          </ac:picMkLst>
        </pc:picChg>
      </pc:sldChg>
      <pc:sldChg chg="ord">
        <pc:chgData name="Lori Reed" userId="b6f9c6de-4600-4d13-8657-1619ac22a2ca" providerId="ADAL" clId="{61884632-71FA-4FE8-B587-5FA404AEF901}" dt="2021-01-30T19:35:10.193" v="64"/>
        <pc:sldMkLst>
          <pc:docMk/>
          <pc:sldMk cId="2517842289" sldId="307"/>
        </pc:sldMkLst>
      </pc:sldChg>
      <pc:sldChg chg="add modTransition">
        <pc:chgData name="Lori Reed" userId="b6f9c6de-4600-4d13-8657-1619ac22a2ca" providerId="ADAL" clId="{61884632-71FA-4FE8-B587-5FA404AEF901}" dt="2021-02-04T19:33:26.015" v="160"/>
        <pc:sldMkLst>
          <pc:docMk/>
          <pc:sldMk cId="3530834901" sldId="635"/>
        </pc:sldMkLst>
      </pc:sldChg>
    </pc:docChg>
  </pc:docChgLst>
</pc:chgInfo>
</file>

<file path=ppt/diagrams/_rels/data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diagrams/_rels/data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4" Type="http://schemas.openxmlformats.org/officeDocument/2006/relationships/image" Target="../media/image134.png"/></Relationships>
</file>

<file path=ppt/diagrams/_rels/data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4" Type="http://schemas.openxmlformats.org/officeDocument/2006/relationships/image" Target="../media/image92.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svg"/><Relationship Id="rId1" Type="http://schemas.openxmlformats.org/officeDocument/2006/relationships/image" Target="../media/image131.png"/><Relationship Id="rId4" Type="http://schemas.openxmlformats.org/officeDocument/2006/relationships/image" Target="../media/image13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image" Target="../media/image89.png"/><Relationship Id="rId4" Type="http://schemas.openxmlformats.org/officeDocument/2006/relationships/image" Target="../media/image92.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5A7F88-E4DD-4213-97F1-D7E54B50A711}"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5D1BA6B7-0C9E-4984-990B-A262929B1CB6}">
      <dgm:prSet/>
      <dgm:spPr/>
      <dgm:t>
        <a:bodyPr/>
        <a:lstStyle/>
        <a:p>
          <a:r>
            <a:rPr lang="en-US"/>
            <a:t>Robin Bradford</a:t>
          </a:r>
        </a:p>
      </dgm:t>
    </dgm:pt>
    <dgm:pt modelId="{1EA96738-D640-4552-98A9-F242B88490B3}" type="parTrans" cxnId="{C020ADCB-F314-4BC8-B886-16B17ADA512A}">
      <dgm:prSet/>
      <dgm:spPr/>
      <dgm:t>
        <a:bodyPr/>
        <a:lstStyle/>
        <a:p>
          <a:endParaRPr lang="en-US"/>
        </a:p>
      </dgm:t>
    </dgm:pt>
    <dgm:pt modelId="{65BB649C-749A-4CD6-BA7B-E9BE496F135B}" type="sibTrans" cxnId="{C020ADCB-F314-4BC8-B886-16B17ADA512A}">
      <dgm:prSet/>
      <dgm:spPr/>
      <dgm:t>
        <a:bodyPr/>
        <a:lstStyle/>
        <a:p>
          <a:endParaRPr lang="en-US"/>
        </a:p>
      </dgm:t>
    </dgm:pt>
    <dgm:pt modelId="{C3084257-4421-472A-8163-3D14E74DFDC8}">
      <dgm:prSet/>
      <dgm:spPr/>
      <dgm:t>
        <a:bodyPr/>
        <a:lstStyle/>
        <a:p>
          <a:r>
            <a:rPr lang="en-US"/>
            <a:t>Collection Development Librarian</a:t>
          </a:r>
        </a:p>
      </dgm:t>
    </dgm:pt>
    <dgm:pt modelId="{2956A1C0-15CB-4377-82E5-42F0AF5AA7A7}" type="parTrans" cxnId="{BAC3F4FB-04AB-49F1-881C-17AEAC46B6BF}">
      <dgm:prSet/>
      <dgm:spPr/>
      <dgm:t>
        <a:bodyPr/>
        <a:lstStyle/>
        <a:p>
          <a:endParaRPr lang="en-US"/>
        </a:p>
      </dgm:t>
    </dgm:pt>
    <dgm:pt modelId="{AC65D47D-B461-4B96-B69E-7596B228BA7F}" type="sibTrans" cxnId="{BAC3F4FB-04AB-49F1-881C-17AEAC46B6BF}">
      <dgm:prSet/>
      <dgm:spPr/>
      <dgm:t>
        <a:bodyPr/>
        <a:lstStyle/>
        <a:p>
          <a:endParaRPr lang="en-US"/>
        </a:p>
      </dgm:t>
    </dgm:pt>
    <dgm:pt modelId="{2E71863B-036B-44D2-83A4-5082F3AB5DA7}">
      <dgm:prSet/>
      <dgm:spPr/>
      <dgm:t>
        <a:bodyPr/>
        <a:lstStyle/>
        <a:p>
          <a:r>
            <a:rPr lang="en-US"/>
            <a:t>Kendal Spires</a:t>
          </a:r>
        </a:p>
      </dgm:t>
    </dgm:pt>
    <dgm:pt modelId="{540684DF-78BE-47C0-887B-12A6BCBDC912}" type="parTrans" cxnId="{20099FC2-3F0D-439C-AE4B-99AF5EFDBA16}">
      <dgm:prSet/>
      <dgm:spPr/>
      <dgm:t>
        <a:bodyPr/>
        <a:lstStyle/>
        <a:p>
          <a:endParaRPr lang="en-US"/>
        </a:p>
      </dgm:t>
    </dgm:pt>
    <dgm:pt modelId="{09D289C7-35FA-42AE-9132-23AA67356D39}" type="sibTrans" cxnId="{20099FC2-3F0D-439C-AE4B-99AF5EFDBA16}">
      <dgm:prSet/>
      <dgm:spPr/>
      <dgm:t>
        <a:bodyPr/>
        <a:lstStyle/>
        <a:p>
          <a:endParaRPr lang="en-US"/>
        </a:p>
      </dgm:t>
    </dgm:pt>
    <dgm:pt modelId="{127C2E55-8777-4639-A513-A3FB8E1566EF}">
      <dgm:prSet/>
      <dgm:spPr/>
      <dgm:t>
        <a:bodyPr/>
        <a:lstStyle/>
        <a:p>
          <a:r>
            <a:rPr lang="en-US"/>
            <a:t>Collection Development Librarian</a:t>
          </a:r>
        </a:p>
      </dgm:t>
    </dgm:pt>
    <dgm:pt modelId="{C672D863-6CDD-420B-B83E-F09D32C79AAA}" type="parTrans" cxnId="{4A1BA7E2-170B-4867-A590-953188FE74EB}">
      <dgm:prSet/>
      <dgm:spPr/>
      <dgm:t>
        <a:bodyPr/>
        <a:lstStyle/>
        <a:p>
          <a:endParaRPr lang="en-US"/>
        </a:p>
      </dgm:t>
    </dgm:pt>
    <dgm:pt modelId="{07FEA54C-0B3A-4C99-87E9-1879CD6C5411}" type="sibTrans" cxnId="{4A1BA7E2-170B-4867-A590-953188FE74EB}">
      <dgm:prSet/>
      <dgm:spPr/>
      <dgm:t>
        <a:bodyPr/>
        <a:lstStyle/>
        <a:p>
          <a:endParaRPr lang="en-US"/>
        </a:p>
      </dgm:t>
    </dgm:pt>
    <dgm:pt modelId="{EA3A207A-2999-40F8-9E8A-22C3885A12C7}" type="pres">
      <dgm:prSet presAssocID="{EC5A7F88-E4DD-4213-97F1-D7E54B50A711}" presName="linear" presStyleCnt="0">
        <dgm:presLayoutVars>
          <dgm:dir/>
          <dgm:animLvl val="lvl"/>
          <dgm:resizeHandles val="exact"/>
        </dgm:presLayoutVars>
      </dgm:prSet>
      <dgm:spPr/>
    </dgm:pt>
    <dgm:pt modelId="{5DA8B6CD-BD16-4EEF-9E97-8B82238CAED9}" type="pres">
      <dgm:prSet presAssocID="{5D1BA6B7-0C9E-4984-990B-A262929B1CB6}" presName="parentLin" presStyleCnt="0"/>
      <dgm:spPr/>
    </dgm:pt>
    <dgm:pt modelId="{77FBC641-8E1C-4405-837D-F8F02CDFCFE1}" type="pres">
      <dgm:prSet presAssocID="{5D1BA6B7-0C9E-4984-990B-A262929B1CB6}" presName="parentLeftMargin" presStyleLbl="node1" presStyleIdx="0" presStyleCnt="2"/>
      <dgm:spPr/>
    </dgm:pt>
    <dgm:pt modelId="{85A830F6-B6A7-4A97-AF6C-0325B4448B08}" type="pres">
      <dgm:prSet presAssocID="{5D1BA6B7-0C9E-4984-990B-A262929B1CB6}" presName="parentText" presStyleLbl="node1" presStyleIdx="0" presStyleCnt="2">
        <dgm:presLayoutVars>
          <dgm:chMax val="0"/>
          <dgm:bulletEnabled val="1"/>
        </dgm:presLayoutVars>
      </dgm:prSet>
      <dgm:spPr/>
    </dgm:pt>
    <dgm:pt modelId="{C06873B9-8038-4A45-93D0-4F5D38845E7D}" type="pres">
      <dgm:prSet presAssocID="{5D1BA6B7-0C9E-4984-990B-A262929B1CB6}" presName="negativeSpace" presStyleCnt="0"/>
      <dgm:spPr/>
    </dgm:pt>
    <dgm:pt modelId="{302678B9-8FD6-4885-8512-D3C490FB8319}" type="pres">
      <dgm:prSet presAssocID="{5D1BA6B7-0C9E-4984-990B-A262929B1CB6}" presName="childText" presStyleLbl="conFgAcc1" presStyleIdx="0" presStyleCnt="2">
        <dgm:presLayoutVars>
          <dgm:bulletEnabled val="1"/>
        </dgm:presLayoutVars>
      </dgm:prSet>
      <dgm:spPr/>
    </dgm:pt>
    <dgm:pt modelId="{90D22CC8-4D0A-4FAB-B9EC-E69A215020FE}" type="pres">
      <dgm:prSet presAssocID="{65BB649C-749A-4CD6-BA7B-E9BE496F135B}" presName="spaceBetweenRectangles" presStyleCnt="0"/>
      <dgm:spPr/>
    </dgm:pt>
    <dgm:pt modelId="{1E04BBAA-DECD-4078-918A-B75C7B70AD66}" type="pres">
      <dgm:prSet presAssocID="{2E71863B-036B-44D2-83A4-5082F3AB5DA7}" presName="parentLin" presStyleCnt="0"/>
      <dgm:spPr/>
    </dgm:pt>
    <dgm:pt modelId="{7A1E1B17-DF63-4FB7-B902-3BDAB205F9CE}" type="pres">
      <dgm:prSet presAssocID="{2E71863B-036B-44D2-83A4-5082F3AB5DA7}" presName="parentLeftMargin" presStyleLbl="node1" presStyleIdx="0" presStyleCnt="2"/>
      <dgm:spPr/>
    </dgm:pt>
    <dgm:pt modelId="{B5290333-26CE-4CA9-A2FF-48FFF5FDDE64}" type="pres">
      <dgm:prSet presAssocID="{2E71863B-036B-44D2-83A4-5082F3AB5DA7}" presName="parentText" presStyleLbl="node1" presStyleIdx="1" presStyleCnt="2">
        <dgm:presLayoutVars>
          <dgm:chMax val="0"/>
          <dgm:bulletEnabled val="1"/>
        </dgm:presLayoutVars>
      </dgm:prSet>
      <dgm:spPr/>
    </dgm:pt>
    <dgm:pt modelId="{ABD350E9-D951-4D9C-9101-CA0691DC776E}" type="pres">
      <dgm:prSet presAssocID="{2E71863B-036B-44D2-83A4-5082F3AB5DA7}" presName="negativeSpace" presStyleCnt="0"/>
      <dgm:spPr/>
    </dgm:pt>
    <dgm:pt modelId="{D2D606A4-BAD4-43B4-A810-6C297E54AF35}" type="pres">
      <dgm:prSet presAssocID="{2E71863B-036B-44D2-83A4-5082F3AB5DA7}" presName="childText" presStyleLbl="conFgAcc1" presStyleIdx="1" presStyleCnt="2">
        <dgm:presLayoutVars>
          <dgm:bulletEnabled val="1"/>
        </dgm:presLayoutVars>
      </dgm:prSet>
      <dgm:spPr/>
    </dgm:pt>
  </dgm:ptLst>
  <dgm:cxnLst>
    <dgm:cxn modelId="{9C0DE004-F64D-459A-932C-61C6CBA263E9}" type="presOf" srcId="{5D1BA6B7-0C9E-4984-990B-A262929B1CB6}" destId="{77FBC641-8E1C-4405-837D-F8F02CDFCFE1}" srcOrd="0" destOrd="0" presId="urn:microsoft.com/office/officeart/2005/8/layout/list1"/>
    <dgm:cxn modelId="{01A7250E-819C-4BF5-94B5-F0A18CDDF3CC}" type="presOf" srcId="{C3084257-4421-472A-8163-3D14E74DFDC8}" destId="{302678B9-8FD6-4885-8512-D3C490FB8319}" srcOrd="0" destOrd="0" presId="urn:microsoft.com/office/officeart/2005/8/layout/list1"/>
    <dgm:cxn modelId="{C01CB6B3-8638-4827-A845-46F0B0589B3B}" type="presOf" srcId="{127C2E55-8777-4639-A513-A3FB8E1566EF}" destId="{D2D606A4-BAD4-43B4-A810-6C297E54AF35}" srcOrd="0" destOrd="0" presId="urn:microsoft.com/office/officeart/2005/8/layout/list1"/>
    <dgm:cxn modelId="{50503EB8-454E-4E2F-AE5B-51B0D536FB00}" type="presOf" srcId="{2E71863B-036B-44D2-83A4-5082F3AB5DA7}" destId="{7A1E1B17-DF63-4FB7-B902-3BDAB205F9CE}" srcOrd="0" destOrd="0" presId="urn:microsoft.com/office/officeart/2005/8/layout/list1"/>
    <dgm:cxn modelId="{555474C2-E117-42CD-96FC-2B94CD9DD2E9}" type="presOf" srcId="{5D1BA6B7-0C9E-4984-990B-A262929B1CB6}" destId="{85A830F6-B6A7-4A97-AF6C-0325B4448B08}" srcOrd="1" destOrd="0" presId="urn:microsoft.com/office/officeart/2005/8/layout/list1"/>
    <dgm:cxn modelId="{20099FC2-3F0D-439C-AE4B-99AF5EFDBA16}" srcId="{EC5A7F88-E4DD-4213-97F1-D7E54B50A711}" destId="{2E71863B-036B-44D2-83A4-5082F3AB5DA7}" srcOrd="1" destOrd="0" parTransId="{540684DF-78BE-47C0-887B-12A6BCBDC912}" sibTransId="{09D289C7-35FA-42AE-9132-23AA67356D39}"/>
    <dgm:cxn modelId="{C020ADCB-F314-4BC8-B886-16B17ADA512A}" srcId="{EC5A7F88-E4DD-4213-97F1-D7E54B50A711}" destId="{5D1BA6B7-0C9E-4984-990B-A262929B1CB6}" srcOrd="0" destOrd="0" parTransId="{1EA96738-D640-4552-98A9-F242B88490B3}" sibTransId="{65BB649C-749A-4CD6-BA7B-E9BE496F135B}"/>
    <dgm:cxn modelId="{68D3B9CF-F5B7-4D79-9440-5CFD617140B1}" type="presOf" srcId="{2E71863B-036B-44D2-83A4-5082F3AB5DA7}" destId="{B5290333-26CE-4CA9-A2FF-48FFF5FDDE64}" srcOrd="1" destOrd="0" presId="urn:microsoft.com/office/officeart/2005/8/layout/list1"/>
    <dgm:cxn modelId="{4A1BA7E2-170B-4867-A590-953188FE74EB}" srcId="{2E71863B-036B-44D2-83A4-5082F3AB5DA7}" destId="{127C2E55-8777-4639-A513-A3FB8E1566EF}" srcOrd="0" destOrd="0" parTransId="{C672D863-6CDD-420B-B83E-F09D32C79AAA}" sibTransId="{07FEA54C-0B3A-4C99-87E9-1879CD6C5411}"/>
    <dgm:cxn modelId="{5440B7F7-6EF9-4E0E-A1D8-1DCA8357DDD7}" type="presOf" srcId="{EC5A7F88-E4DD-4213-97F1-D7E54B50A711}" destId="{EA3A207A-2999-40F8-9E8A-22C3885A12C7}" srcOrd="0" destOrd="0" presId="urn:microsoft.com/office/officeart/2005/8/layout/list1"/>
    <dgm:cxn modelId="{BAC3F4FB-04AB-49F1-881C-17AEAC46B6BF}" srcId="{5D1BA6B7-0C9E-4984-990B-A262929B1CB6}" destId="{C3084257-4421-472A-8163-3D14E74DFDC8}" srcOrd="0" destOrd="0" parTransId="{2956A1C0-15CB-4377-82E5-42F0AF5AA7A7}" sibTransId="{AC65D47D-B461-4B96-B69E-7596B228BA7F}"/>
    <dgm:cxn modelId="{84C85C0B-9929-4437-9195-ABEB9EAA2B86}" type="presParOf" srcId="{EA3A207A-2999-40F8-9E8A-22C3885A12C7}" destId="{5DA8B6CD-BD16-4EEF-9E97-8B82238CAED9}" srcOrd="0" destOrd="0" presId="urn:microsoft.com/office/officeart/2005/8/layout/list1"/>
    <dgm:cxn modelId="{70D2A63D-8D94-4395-975B-08365D38209D}" type="presParOf" srcId="{5DA8B6CD-BD16-4EEF-9E97-8B82238CAED9}" destId="{77FBC641-8E1C-4405-837D-F8F02CDFCFE1}" srcOrd="0" destOrd="0" presId="urn:microsoft.com/office/officeart/2005/8/layout/list1"/>
    <dgm:cxn modelId="{CB19CCC5-2450-4341-957C-14998305EE9A}" type="presParOf" srcId="{5DA8B6CD-BD16-4EEF-9E97-8B82238CAED9}" destId="{85A830F6-B6A7-4A97-AF6C-0325B4448B08}" srcOrd="1" destOrd="0" presId="urn:microsoft.com/office/officeart/2005/8/layout/list1"/>
    <dgm:cxn modelId="{30B84CE2-60A9-4D02-870E-E82D8A43FC2C}" type="presParOf" srcId="{EA3A207A-2999-40F8-9E8A-22C3885A12C7}" destId="{C06873B9-8038-4A45-93D0-4F5D38845E7D}" srcOrd="1" destOrd="0" presId="urn:microsoft.com/office/officeart/2005/8/layout/list1"/>
    <dgm:cxn modelId="{694B48C9-7999-4037-85AD-58E120D96104}" type="presParOf" srcId="{EA3A207A-2999-40F8-9E8A-22C3885A12C7}" destId="{302678B9-8FD6-4885-8512-D3C490FB8319}" srcOrd="2" destOrd="0" presId="urn:microsoft.com/office/officeart/2005/8/layout/list1"/>
    <dgm:cxn modelId="{CC295A68-0F8C-41AB-A47A-C2EDBBF86D12}" type="presParOf" srcId="{EA3A207A-2999-40F8-9E8A-22C3885A12C7}" destId="{90D22CC8-4D0A-4FAB-B9EC-E69A215020FE}" srcOrd="3" destOrd="0" presId="urn:microsoft.com/office/officeart/2005/8/layout/list1"/>
    <dgm:cxn modelId="{A7F6A358-E9F4-43DB-83E6-A5215FBAEF7D}" type="presParOf" srcId="{EA3A207A-2999-40F8-9E8A-22C3885A12C7}" destId="{1E04BBAA-DECD-4078-918A-B75C7B70AD66}" srcOrd="4" destOrd="0" presId="urn:microsoft.com/office/officeart/2005/8/layout/list1"/>
    <dgm:cxn modelId="{E90FDABC-FB99-40F2-8585-21737CCD822E}" type="presParOf" srcId="{1E04BBAA-DECD-4078-918A-B75C7B70AD66}" destId="{7A1E1B17-DF63-4FB7-B902-3BDAB205F9CE}" srcOrd="0" destOrd="0" presId="urn:microsoft.com/office/officeart/2005/8/layout/list1"/>
    <dgm:cxn modelId="{597316C0-3658-4C0F-9804-4802C74C922A}" type="presParOf" srcId="{1E04BBAA-DECD-4078-918A-B75C7B70AD66}" destId="{B5290333-26CE-4CA9-A2FF-48FFF5FDDE64}" srcOrd="1" destOrd="0" presId="urn:microsoft.com/office/officeart/2005/8/layout/list1"/>
    <dgm:cxn modelId="{79717AB4-2092-4303-AC8E-937FE3BADB12}" type="presParOf" srcId="{EA3A207A-2999-40F8-9E8A-22C3885A12C7}" destId="{ABD350E9-D951-4D9C-9101-CA0691DC776E}" srcOrd="5" destOrd="0" presId="urn:microsoft.com/office/officeart/2005/8/layout/list1"/>
    <dgm:cxn modelId="{4B746A24-A82A-40A8-885D-643937357505}" type="presParOf" srcId="{EA3A207A-2999-40F8-9E8A-22C3885A12C7}" destId="{D2D606A4-BAD4-43B4-A810-6C297E54AF35}"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7427657-43BA-4470-87BD-B02E901F2F05}"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49000181-AB8D-4D06-9241-2F5F8905D78E}">
      <dgm:prSet custT="1"/>
      <dgm:spPr/>
      <dgm:t>
        <a:bodyPr/>
        <a:lstStyle/>
        <a:p>
          <a:pPr>
            <a:lnSpc>
              <a:spcPct val="100000"/>
            </a:lnSpc>
            <a:defRPr cap="all"/>
          </a:pPr>
          <a:r>
            <a:rPr lang="en-US" sz="2800" b="1" cap="none" baseline="0">
              <a:latin typeface="+mn-lt"/>
            </a:rPr>
            <a:t>YOUTUBE</a:t>
          </a:r>
          <a:endParaRPr lang="en-US" sz="2800" b="1" cap="none" baseline="0" dirty="0">
            <a:latin typeface="+mn-lt"/>
          </a:endParaRPr>
        </a:p>
      </dgm:t>
    </dgm:pt>
    <dgm:pt modelId="{92890BAF-8BBA-4F91-8309-E18E0A74A5AF}" type="sibTrans" cxnId="{B95C7F95-3D17-489B-852E-40A8F6CBBD9C}">
      <dgm:prSet/>
      <dgm:spPr/>
      <dgm:t>
        <a:bodyPr/>
        <a:lstStyle/>
        <a:p>
          <a:endParaRPr lang="en-US"/>
        </a:p>
      </dgm:t>
    </dgm:pt>
    <dgm:pt modelId="{E7CFECAB-D32A-44D2-A555-13CC63DBB014}" type="parTrans" cxnId="{B95C7F95-3D17-489B-852E-40A8F6CBBD9C}">
      <dgm:prSet/>
      <dgm:spPr/>
      <dgm:t>
        <a:bodyPr/>
        <a:lstStyle/>
        <a:p>
          <a:endParaRPr lang="en-US"/>
        </a:p>
      </dgm:t>
    </dgm:pt>
    <dgm:pt modelId="{D1F4EF82-79DE-4731-8FC4-CAEFB378259F}">
      <dgm:prSet custT="1"/>
      <dgm:spPr/>
      <dgm:t>
        <a:bodyPr/>
        <a:lstStyle/>
        <a:p>
          <a:pPr>
            <a:lnSpc>
              <a:spcPct val="100000"/>
            </a:lnSpc>
            <a:defRPr cap="all"/>
          </a:pPr>
          <a:r>
            <a:rPr lang="en-US" sz="2800" b="1" cap="none" baseline="0">
              <a:latin typeface="+mn-lt"/>
            </a:rPr>
            <a:t>VIMEO</a:t>
          </a:r>
          <a:endParaRPr lang="en-US" sz="2800" b="1" cap="none" baseline="0" dirty="0">
            <a:latin typeface="+mn-lt"/>
          </a:endParaRPr>
        </a:p>
      </dgm:t>
    </dgm:pt>
    <dgm:pt modelId="{C7B094AA-9569-4A28-A703-4BA363552C39}" type="parTrans" cxnId="{A3EB4044-53A1-4C6D-B030-4AB48F2582D4}">
      <dgm:prSet/>
      <dgm:spPr/>
      <dgm:t>
        <a:bodyPr/>
        <a:lstStyle/>
        <a:p>
          <a:endParaRPr lang="en-US"/>
        </a:p>
      </dgm:t>
    </dgm:pt>
    <dgm:pt modelId="{9E99B336-016C-4C8E-8C5F-CC5F02C078A0}" type="sibTrans" cxnId="{A3EB4044-53A1-4C6D-B030-4AB48F2582D4}">
      <dgm:prSet/>
      <dgm:spPr/>
      <dgm:t>
        <a:bodyPr/>
        <a:lstStyle/>
        <a:p>
          <a:endParaRPr lang="en-US"/>
        </a:p>
      </dgm:t>
    </dgm:pt>
    <dgm:pt modelId="{925D64CA-1997-4710-8DAD-DA6986E36FF0}" type="pres">
      <dgm:prSet presAssocID="{D7427657-43BA-4470-87BD-B02E901F2F05}" presName="root" presStyleCnt="0">
        <dgm:presLayoutVars>
          <dgm:dir/>
          <dgm:resizeHandles val="exact"/>
        </dgm:presLayoutVars>
      </dgm:prSet>
      <dgm:spPr/>
    </dgm:pt>
    <dgm:pt modelId="{62266D82-D96C-4F05-AB8B-92681EFCAA90}" type="pres">
      <dgm:prSet presAssocID="{49000181-AB8D-4D06-9241-2F5F8905D78E}" presName="compNode" presStyleCnt="0"/>
      <dgm:spPr/>
    </dgm:pt>
    <dgm:pt modelId="{CDDB88D2-971B-4CF4-A061-28AC8288ACE7}" type="pres">
      <dgm:prSet presAssocID="{49000181-AB8D-4D06-9241-2F5F8905D78E}" presName="iconBgRect" presStyleLbl="bgShp" presStyleIdx="0" presStyleCnt="2" custScaleX="155984" custScaleY="143062" custLinFactNeighborY="1404"/>
      <dgm:spPr>
        <a:solidFill>
          <a:schemeClr val="accent2"/>
        </a:solidFill>
      </dgm:spPr>
    </dgm:pt>
    <dgm:pt modelId="{DF87AD4C-4082-4EDA-ADFB-D2EC97552DDC}" type="pres">
      <dgm:prSet presAssocID="{49000181-AB8D-4D06-9241-2F5F8905D78E}" presName="iconRect" presStyleLbl="node1" presStyleIdx="0" presStyleCnt="2" custScaleX="163571" custScaleY="136267"/>
      <dgm:spPr>
        <a:blipFill>
          <a:blip xmlns:r="http://schemas.openxmlformats.org/officeDocument/2006/relationships" r:embed="rId1">
            <a:alphaModFix/>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a:ln>
          <a:noFill/>
        </a:ln>
        <a:effectLst>
          <a:outerShdw blurRad="50800" dist="25400" dir="5400000" algn="ctr" rotWithShape="0">
            <a:srgbClr val="000000">
              <a:alpha val="43137"/>
            </a:srgbClr>
          </a:outerShdw>
        </a:effectLst>
      </dgm:spPr>
    </dgm:pt>
    <dgm:pt modelId="{6C67F05E-DCD4-474F-AD41-73EA5464ADB9}" type="pres">
      <dgm:prSet presAssocID="{49000181-AB8D-4D06-9241-2F5F8905D78E}" presName="spaceRect" presStyleCnt="0"/>
      <dgm:spPr/>
    </dgm:pt>
    <dgm:pt modelId="{8A2E117D-960C-4BAE-A125-1714EC907FFF}" type="pres">
      <dgm:prSet presAssocID="{49000181-AB8D-4D06-9241-2F5F8905D78E}" presName="textRect" presStyleLbl="revTx" presStyleIdx="0" presStyleCnt="2" custScaleX="151384" custLinFactNeighborY="-1885">
        <dgm:presLayoutVars>
          <dgm:chMax val="1"/>
          <dgm:chPref val="1"/>
        </dgm:presLayoutVars>
      </dgm:prSet>
      <dgm:spPr/>
    </dgm:pt>
    <dgm:pt modelId="{F60351FA-175A-428A-A412-EF58DB2BB69F}" type="pres">
      <dgm:prSet presAssocID="{92890BAF-8BBA-4F91-8309-E18E0A74A5AF}" presName="sibTrans" presStyleCnt="0"/>
      <dgm:spPr/>
    </dgm:pt>
    <dgm:pt modelId="{90B412C4-C207-49C7-B374-284D8A7ABBE4}" type="pres">
      <dgm:prSet presAssocID="{D1F4EF82-79DE-4731-8FC4-CAEFB378259F}" presName="compNode" presStyleCnt="0"/>
      <dgm:spPr/>
    </dgm:pt>
    <dgm:pt modelId="{98DB2A23-481D-4BE8-91D9-5FA652C9ACBA}" type="pres">
      <dgm:prSet presAssocID="{D1F4EF82-79DE-4731-8FC4-CAEFB378259F}" presName="iconBgRect" presStyleLbl="bgShp" presStyleIdx="1" presStyleCnt="2" custScaleX="154801" custScaleY="150537"/>
      <dgm:spPr>
        <a:solidFill>
          <a:schemeClr val="accent3">
            <a:lumMod val="60000"/>
            <a:lumOff val="40000"/>
          </a:schemeClr>
        </a:solidFill>
      </dgm:spPr>
    </dgm:pt>
    <dgm:pt modelId="{BC2A02E6-A25E-4EDA-89EA-C70C908CE55E}" type="pres">
      <dgm:prSet presAssocID="{D1F4EF82-79DE-4731-8FC4-CAEFB378259F}" presName="iconRect" presStyleLbl="node1" presStyleIdx="1" presStyleCnt="2" custScaleX="162371" custScaleY="166139"/>
      <dgm:spPr>
        <a:blipFill>
          <a:blip xmlns:r="http://schemas.openxmlformats.org/officeDocument/2006/relationships" r:embed="rId2" cstate="screen">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noFill/>
        </a:ln>
      </dgm:spPr>
    </dgm:pt>
    <dgm:pt modelId="{55356AAA-A48C-4712-A984-99A87CCA9EE0}" type="pres">
      <dgm:prSet presAssocID="{D1F4EF82-79DE-4731-8FC4-CAEFB378259F}" presName="spaceRect" presStyleCnt="0"/>
      <dgm:spPr/>
    </dgm:pt>
    <dgm:pt modelId="{AF3D141B-4B87-420C-A207-FB9623835AF8}" type="pres">
      <dgm:prSet presAssocID="{D1F4EF82-79DE-4731-8FC4-CAEFB378259F}" presName="textRect" presStyleLbl="revTx" presStyleIdx="1" presStyleCnt="2">
        <dgm:presLayoutVars>
          <dgm:chMax val="1"/>
          <dgm:chPref val="1"/>
        </dgm:presLayoutVars>
      </dgm:prSet>
      <dgm:spPr/>
    </dgm:pt>
  </dgm:ptLst>
  <dgm:cxnLst>
    <dgm:cxn modelId="{7EBB9B18-7E00-43DC-BF1A-0145947ABB17}" type="presOf" srcId="{D7427657-43BA-4470-87BD-B02E901F2F05}" destId="{925D64CA-1997-4710-8DAD-DA6986E36FF0}" srcOrd="0" destOrd="0" presId="urn:microsoft.com/office/officeart/2018/5/layout/IconCircleLabelList"/>
    <dgm:cxn modelId="{56077430-83E8-EC4F-8B57-DC979E8DE7C3}" type="presOf" srcId="{49000181-AB8D-4D06-9241-2F5F8905D78E}" destId="{8A2E117D-960C-4BAE-A125-1714EC907FFF}" srcOrd="0" destOrd="0" presId="urn:microsoft.com/office/officeart/2018/5/layout/IconCircleLabelList"/>
    <dgm:cxn modelId="{A3EB4044-53A1-4C6D-B030-4AB48F2582D4}" srcId="{D7427657-43BA-4470-87BD-B02E901F2F05}" destId="{D1F4EF82-79DE-4731-8FC4-CAEFB378259F}" srcOrd="1" destOrd="0" parTransId="{C7B094AA-9569-4A28-A703-4BA363552C39}" sibTransId="{9E99B336-016C-4C8E-8C5F-CC5F02C078A0}"/>
    <dgm:cxn modelId="{B95C7F95-3D17-489B-852E-40A8F6CBBD9C}" srcId="{D7427657-43BA-4470-87BD-B02E901F2F05}" destId="{49000181-AB8D-4D06-9241-2F5F8905D78E}" srcOrd="0" destOrd="0" parTransId="{E7CFECAB-D32A-44D2-A555-13CC63DBB014}" sibTransId="{92890BAF-8BBA-4F91-8309-E18E0A74A5AF}"/>
    <dgm:cxn modelId="{FD2209EC-FDA4-4ACF-B4A9-A887354A31A2}" type="presOf" srcId="{D1F4EF82-79DE-4731-8FC4-CAEFB378259F}" destId="{AF3D141B-4B87-420C-A207-FB9623835AF8}" srcOrd="0" destOrd="0" presId="urn:microsoft.com/office/officeart/2018/5/layout/IconCircleLabelList"/>
    <dgm:cxn modelId="{15643E5B-DB5B-3D48-B8A8-6B5B1E3341E1}" type="presParOf" srcId="{925D64CA-1997-4710-8DAD-DA6986E36FF0}" destId="{62266D82-D96C-4F05-AB8B-92681EFCAA90}" srcOrd="0" destOrd="0" presId="urn:microsoft.com/office/officeart/2018/5/layout/IconCircleLabelList"/>
    <dgm:cxn modelId="{A5F1DB6D-65B7-D248-9271-275E20D3ECAF}" type="presParOf" srcId="{62266D82-D96C-4F05-AB8B-92681EFCAA90}" destId="{CDDB88D2-971B-4CF4-A061-28AC8288ACE7}" srcOrd="0" destOrd="0" presId="urn:microsoft.com/office/officeart/2018/5/layout/IconCircleLabelList"/>
    <dgm:cxn modelId="{7504AD1C-5B45-1040-A1B0-87B9F73B205D}" type="presParOf" srcId="{62266D82-D96C-4F05-AB8B-92681EFCAA90}" destId="{DF87AD4C-4082-4EDA-ADFB-D2EC97552DDC}" srcOrd="1" destOrd="0" presId="urn:microsoft.com/office/officeart/2018/5/layout/IconCircleLabelList"/>
    <dgm:cxn modelId="{A5C604BA-BD70-264B-9C34-F5A4FBD5B8C1}" type="presParOf" srcId="{62266D82-D96C-4F05-AB8B-92681EFCAA90}" destId="{6C67F05E-DCD4-474F-AD41-73EA5464ADB9}" srcOrd="2" destOrd="0" presId="urn:microsoft.com/office/officeart/2018/5/layout/IconCircleLabelList"/>
    <dgm:cxn modelId="{11B01ED3-1F25-8344-9479-CE1D52113839}" type="presParOf" srcId="{62266D82-D96C-4F05-AB8B-92681EFCAA90}" destId="{8A2E117D-960C-4BAE-A125-1714EC907FFF}" srcOrd="3" destOrd="0" presId="urn:microsoft.com/office/officeart/2018/5/layout/IconCircleLabelList"/>
    <dgm:cxn modelId="{59EDE2F7-9654-4B3E-B3FE-0D3A924AB273}" type="presParOf" srcId="{925D64CA-1997-4710-8DAD-DA6986E36FF0}" destId="{F60351FA-175A-428A-A412-EF58DB2BB69F}" srcOrd="1" destOrd="0" presId="urn:microsoft.com/office/officeart/2018/5/layout/IconCircleLabelList"/>
    <dgm:cxn modelId="{DC394B32-E968-4EBD-8AD2-7B713EE1D63C}" type="presParOf" srcId="{925D64CA-1997-4710-8DAD-DA6986E36FF0}" destId="{90B412C4-C207-49C7-B374-284D8A7ABBE4}" srcOrd="2" destOrd="0" presId="urn:microsoft.com/office/officeart/2018/5/layout/IconCircleLabelList"/>
    <dgm:cxn modelId="{5C6B41FC-F6E7-49E0-9DE6-7D9768D02E8F}" type="presParOf" srcId="{90B412C4-C207-49C7-B374-284D8A7ABBE4}" destId="{98DB2A23-481D-4BE8-91D9-5FA652C9ACBA}" srcOrd="0" destOrd="0" presId="urn:microsoft.com/office/officeart/2018/5/layout/IconCircleLabelList"/>
    <dgm:cxn modelId="{CADDD074-B088-42AA-B96E-FCE2A0A10C82}" type="presParOf" srcId="{90B412C4-C207-49C7-B374-284D8A7ABBE4}" destId="{BC2A02E6-A25E-4EDA-89EA-C70C908CE55E}" srcOrd="1" destOrd="0" presId="urn:microsoft.com/office/officeart/2018/5/layout/IconCircleLabelList"/>
    <dgm:cxn modelId="{336A5685-E698-4339-A4C1-8370B7E6BC1A}" type="presParOf" srcId="{90B412C4-C207-49C7-B374-284D8A7ABBE4}" destId="{55356AAA-A48C-4712-A984-99A87CCA9EE0}" srcOrd="2" destOrd="0" presId="urn:microsoft.com/office/officeart/2018/5/layout/IconCircleLabelList"/>
    <dgm:cxn modelId="{9FF02F7D-25F3-4727-9C59-553DC0B31C9E}" type="presParOf" srcId="{90B412C4-C207-49C7-B374-284D8A7ABBE4}" destId="{AF3D141B-4B87-420C-A207-FB9623835AF8}"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D7427657-43BA-4470-87BD-B02E901F2F0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E4DF3764-90D7-4E21-BA5B-46149597FEF3}">
      <dgm:prSet custT="1"/>
      <dgm:spPr/>
      <dgm:t>
        <a:bodyPr/>
        <a:lstStyle/>
        <a:p>
          <a:pPr>
            <a:lnSpc>
              <a:spcPct val="100000"/>
            </a:lnSpc>
            <a:defRPr cap="all"/>
          </a:pPr>
          <a:r>
            <a:rPr lang="en-US" sz="2400" b="1" cap="none" baseline="0">
              <a:solidFill>
                <a:schemeClr val="accent2"/>
              </a:solidFill>
              <a:latin typeface="+mn-lt"/>
            </a:rPr>
            <a:t>Turn your homepage into a digital end cap.</a:t>
          </a:r>
        </a:p>
      </dgm:t>
    </dgm:pt>
    <dgm:pt modelId="{467AE463-4528-4116-A833-FCB76B40FF48}" type="parTrans" cxnId="{73DA3EA3-FBD9-40ED-ADF9-1B9DADF3EB6F}">
      <dgm:prSet/>
      <dgm:spPr/>
      <dgm:t>
        <a:bodyPr/>
        <a:lstStyle/>
        <a:p>
          <a:endParaRPr lang="en-US"/>
        </a:p>
      </dgm:t>
    </dgm:pt>
    <dgm:pt modelId="{A413C2F6-25B5-43FB-AEEF-05B9CFBD35CE}" type="sibTrans" cxnId="{73DA3EA3-FBD9-40ED-ADF9-1B9DADF3EB6F}">
      <dgm:prSet/>
      <dgm:spPr/>
      <dgm:t>
        <a:bodyPr/>
        <a:lstStyle/>
        <a:p>
          <a:endParaRPr lang="en-US"/>
        </a:p>
      </dgm:t>
    </dgm:pt>
    <dgm:pt modelId="{52160E14-9E22-487B-BADC-57A6DFD78B0B}">
      <dgm:prSet custT="1"/>
      <dgm:spPr/>
      <dgm:t>
        <a:bodyPr/>
        <a:lstStyle/>
        <a:p>
          <a:pPr>
            <a:lnSpc>
              <a:spcPct val="100000"/>
            </a:lnSpc>
            <a:defRPr cap="all"/>
          </a:pPr>
          <a:r>
            <a:rPr lang="en-US" sz="2400" b="1" cap="none" baseline="0">
              <a:solidFill>
                <a:srgbClr val="3C75CF"/>
              </a:solidFill>
              <a:latin typeface="+mn-lt"/>
            </a:rPr>
            <a:t>Turn inboxes</a:t>
          </a:r>
        </a:p>
        <a:p>
          <a:pPr>
            <a:lnSpc>
              <a:spcPct val="100000"/>
            </a:lnSpc>
            <a:defRPr cap="all"/>
          </a:pPr>
          <a:r>
            <a:rPr lang="en-US" sz="2400" b="1" cap="none" baseline="0">
              <a:solidFill>
                <a:srgbClr val="3C75CF"/>
              </a:solidFill>
              <a:latin typeface="+mn-lt"/>
            </a:rPr>
            <a:t>into bookshelves.</a:t>
          </a:r>
        </a:p>
      </dgm:t>
    </dgm:pt>
    <dgm:pt modelId="{06F4EB02-4932-4796-822E-0500A033C81D}" type="parTrans" cxnId="{E6FEDB25-FA9B-4F03-BDAD-C1B75A15CF5E}">
      <dgm:prSet/>
      <dgm:spPr/>
      <dgm:t>
        <a:bodyPr/>
        <a:lstStyle/>
        <a:p>
          <a:endParaRPr lang="en-US"/>
        </a:p>
      </dgm:t>
    </dgm:pt>
    <dgm:pt modelId="{A0A7D91A-AEA4-404C-B5E8-36DBE850E578}" type="sibTrans" cxnId="{E6FEDB25-FA9B-4F03-BDAD-C1B75A15CF5E}">
      <dgm:prSet/>
      <dgm:spPr/>
      <dgm:t>
        <a:bodyPr/>
        <a:lstStyle/>
        <a:p>
          <a:endParaRPr lang="en-US"/>
        </a:p>
      </dgm:t>
    </dgm:pt>
    <dgm:pt modelId="{49000181-AB8D-4D06-9241-2F5F8905D78E}">
      <dgm:prSet custT="1"/>
      <dgm:spPr/>
      <dgm:t>
        <a:bodyPr/>
        <a:lstStyle/>
        <a:p>
          <a:pPr>
            <a:lnSpc>
              <a:spcPct val="100000"/>
            </a:lnSpc>
            <a:defRPr cap="all"/>
          </a:pPr>
          <a:r>
            <a:rPr lang="en-US" sz="2400" b="1" cap="none" baseline="0">
              <a:solidFill>
                <a:srgbClr val="F98C1D"/>
              </a:solidFill>
              <a:latin typeface="+mn-lt"/>
            </a:rPr>
            <a:t>Show off</a:t>
          </a:r>
        </a:p>
        <a:p>
          <a:pPr>
            <a:lnSpc>
              <a:spcPct val="100000"/>
            </a:lnSpc>
            <a:defRPr cap="all"/>
          </a:pPr>
          <a:r>
            <a:rPr lang="en-US" sz="2400" b="1" cap="none" baseline="0">
              <a:solidFill>
                <a:srgbClr val="F98C1D"/>
              </a:solidFill>
              <a:latin typeface="+mn-lt"/>
            </a:rPr>
            <a:t>New Releases in</a:t>
          </a:r>
        </a:p>
        <a:p>
          <a:pPr>
            <a:lnSpc>
              <a:spcPct val="100000"/>
            </a:lnSpc>
            <a:defRPr cap="all"/>
          </a:pPr>
          <a:r>
            <a:rPr lang="en-US" sz="2400" b="1" cap="none" baseline="0">
              <a:solidFill>
                <a:srgbClr val="F98C1D"/>
              </a:solidFill>
              <a:latin typeface="+mn-lt"/>
            </a:rPr>
            <a:t>new ways.</a:t>
          </a:r>
        </a:p>
        <a:p>
          <a:pPr>
            <a:lnSpc>
              <a:spcPct val="100000"/>
            </a:lnSpc>
            <a:spcAft>
              <a:spcPct val="35000"/>
            </a:spcAft>
            <a:defRPr cap="all"/>
          </a:pPr>
          <a:endParaRPr lang="en-US" sz="1600"/>
        </a:p>
      </dgm:t>
    </dgm:pt>
    <dgm:pt modelId="{92890BAF-8BBA-4F91-8309-E18E0A74A5AF}" type="sibTrans" cxnId="{B95C7F95-3D17-489B-852E-40A8F6CBBD9C}">
      <dgm:prSet/>
      <dgm:spPr/>
      <dgm:t>
        <a:bodyPr/>
        <a:lstStyle/>
        <a:p>
          <a:endParaRPr lang="en-US"/>
        </a:p>
      </dgm:t>
    </dgm:pt>
    <dgm:pt modelId="{E7CFECAB-D32A-44D2-A555-13CC63DBB014}" type="parTrans" cxnId="{B95C7F95-3D17-489B-852E-40A8F6CBBD9C}">
      <dgm:prSet/>
      <dgm:spPr/>
      <dgm:t>
        <a:bodyPr/>
        <a:lstStyle/>
        <a:p>
          <a:endParaRPr lang="en-US"/>
        </a:p>
      </dgm:t>
    </dgm:pt>
    <dgm:pt modelId="{925D64CA-1997-4710-8DAD-DA6986E36FF0}" type="pres">
      <dgm:prSet presAssocID="{D7427657-43BA-4470-87BD-B02E901F2F05}" presName="root" presStyleCnt="0">
        <dgm:presLayoutVars>
          <dgm:dir/>
          <dgm:resizeHandles val="exact"/>
        </dgm:presLayoutVars>
      </dgm:prSet>
      <dgm:spPr/>
    </dgm:pt>
    <dgm:pt modelId="{028A601B-689F-4221-AABA-2C453B142A4A}" type="pres">
      <dgm:prSet presAssocID="{E4DF3764-90D7-4E21-BA5B-46149597FEF3}" presName="compNode" presStyleCnt="0"/>
      <dgm:spPr/>
    </dgm:pt>
    <dgm:pt modelId="{344E7C09-5966-41C9-B496-FE527A93CEBD}" type="pres">
      <dgm:prSet presAssocID="{E4DF3764-90D7-4E21-BA5B-46149597FEF3}" presName="iconBgRect" presStyleLbl="bgShp" presStyleIdx="0" presStyleCnt="3" custScaleX="133664" custScaleY="133664"/>
      <dgm:spPr/>
    </dgm:pt>
    <dgm:pt modelId="{F3AEA759-7E46-47A3-B5DE-94F710689097}" type="pres">
      <dgm:prSet presAssocID="{E4DF3764-90D7-4E21-BA5B-46149597FEF3}" presName="iconRect" presStyleLbl="node1" presStyleIdx="0" presStyleCnt="3" custScaleX="126715" custScaleY="168238" custLinFactNeighborX="-313" custLinFactNeighborY="-8031"/>
      <dgm:spPr>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6000" r="-16000"/>
          </a:stretch>
        </a:blipFill>
      </dgm:spPr>
      <dgm:extLst>
        <a:ext uri="{E40237B7-FDA0-4F09-8148-C483321AD2D9}">
          <dgm14:cNvPr xmlns:dgm14="http://schemas.microsoft.com/office/drawing/2010/diagram" id="0" name="" descr="Internet with solid fill"/>
        </a:ext>
      </dgm:extLst>
    </dgm:pt>
    <dgm:pt modelId="{89F31DEE-2E40-4F34-95C6-BA10EAE1974B}" type="pres">
      <dgm:prSet presAssocID="{E4DF3764-90D7-4E21-BA5B-46149597FEF3}" presName="spaceRect" presStyleCnt="0"/>
      <dgm:spPr/>
    </dgm:pt>
    <dgm:pt modelId="{1D469E09-465E-4B61-A96D-0AE3A70032CF}" type="pres">
      <dgm:prSet presAssocID="{E4DF3764-90D7-4E21-BA5B-46149597FEF3}" presName="textRect" presStyleLbl="revTx" presStyleIdx="0" presStyleCnt="3" custScaleX="151267" custLinFactNeighborY="-1885">
        <dgm:presLayoutVars>
          <dgm:chMax val="1"/>
          <dgm:chPref val="1"/>
        </dgm:presLayoutVars>
      </dgm:prSet>
      <dgm:spPr/>
    </dgm:pt>
    <dgm:pt modelId="{F1440973-2541-49A9-ADD5-FB23E9A35C88}" type="pres">
      <dgm:prSet presAssocID="{A413C2F6-25B5-43FB-AEEF-05B9CFBD35CE}" presName="sibTrans" presStyleCnt="0"/>
      <dgm:spPr/>
    </dgm:pt>
    <dgm:pt modelId="{62266D82-D96C-4F05-AB8B-92681EFCAA90}" type="pres">
      <dgm:prSet presAssocID="{49000181-AB8D-4D06-9241-2F5F8905D78E}" presName="compNode" presStyleCnt="0"/>
      <dgm:spPr/>
    </dgm:pt>
    <dgm:pt modelId="{CDDB88D2-971B-4CF4-A061-28AC8288ACE7}" type="pres">
      <dgm:prSet presAssocID="{49000181-AB8D-4D06-9241-2F5F8905D78E}" presName="iconBgRect" presStyleLbl="bgShp" presStyleIdx="1" presStyleCnt="3" custScaleX="133664" custScaleY="133664"/>
      <dgm:spPr>
        <a:solidFill>
          <a:srgbClr val="F98C1D"/>
        </a:solidFill>
      </dgm:spPr>
    </dgm:pt>
    <dgm:pt modelId="{DF87AD4C-4082-4EDA-ADFB-D2EC97552DDC}" type="pres">
      <dgm:prSet presAssocID="{49000181-AB8D-4D06-9241-2F5F8905D78E}" presName="iconRect" presStyleLbl="node1" presStyleIdx="1" presStyleCnt="3" custScaleX="136267" custScaleY="136267"/>
      <dgm:spPr>
        <a:blipFill>
          <a:blip xmlns:r="http://schemas.openxmlformats.org/officeDocument/2006/relationships" r:embed="rId3">
            <a:duotone>
              <a:schemeClr val="bg1">
                <a:hueOff val="0"/>
                <a:satOff val="0"/>
                <a:lumOff val="0"/>
                <a:alphaOff val="0"/>
                <a:shade val="20000"/>
                <a:satMod val="200000"/>
              </a:schemeClr>
              <a:schemeClr val="bg1">
                <a:hueOff val="0"/>
                <a:satOff val="0"/>
                <a:lumOff val="0"/>
                <a:alphaOff val="0"/>
                <a:tint val="12000"/>
                <a:satMod val="190000"/>
              </a:schemeClr>
            </a:duotone>
          </a:blip>
          <a:srcRect/>
          <a:stretch>
            <a:fillRect/>
          </a:stretch>
        </a:blipFill>
        <a:ln>
          <a:noFill/>
        </a:ln>
      </dgm:spPr>
    </dgm:pt>
    <dgm:pt modelId="{6C67F05E-DCD4-474F-AD41-73EA5464ADB9}" type="pres">
      <dgm:prSet presAssocID="{49000181-AB8D-4D06-9241-2F5F8905D78E}" presName="spaceRect" presStyleCnt="0"/>
      <dgm:spPr/>
    </dgm:pt>
    <dgm:pt modelId="{8A2E117D-960C-4BAE-A125-1714EC907FFF}" type="pres">
      <dgm:prSet presAssocID="{49000181-AB8D-4D06-9241-2F5F8905D78E}" presName="textRect" presStyleLbl="revTx" presStyleIdx="1" presStyleCnt="3" custScaleX="151384" custLinFactNeighborY="-1885">
        <dgm:presLayoutVars>
          <dgm:chMax val="1"/>
          <dgm:chPref val="1"/>
        </dgm:presLayoutVars>
      </dgm:prSet>
      <dgm:spPr/>
    </dgm:pt>
    <dgm:pt modelId="{3CBEFD9C-7114-4651-B5DD-A4B547D788F1}" type="pres">
      <dgm:prSet presAssocID="{92890BAF-8BBA-4F91-8309-E18E0A74A5AF}" presName="sibTrans" presStyleCnt="0"/>
      <dgm:spPr/>
    </dgm:pt>
    <dgm:pt modelId="{C3E01D60-F061-499E-9F3A-24D5DEF63EAD}" type="pres">
      <dgm:prSet presAssocID="{52160E14-9E22-487B-BADC-57A6DFD78B0B}" presName="compNode" presStyleCnt="0"/>
      <dgm:spPr/>
    </dgm:pt>
    <dgm:pt modelId="{ED266980-71FC-468B-AAFF-DBD425C21303}" type="pres">
      <dgm:prSet presAssocID="{52160E14-9E22-487B-BADC-57A6DFD78B0B}" presName="iconBgRect" presStyleLbl="bgShp" presStyleIdx="2" presStyleCnt="3" custScaleX="133664" custScaleY="133664"/>
      <dgm:spPr>
        <a:solidFill>
          <a:srgbClr val="3C75CF"/>
        </a:solidFill>
      </dgm:spPr>
    </dgm:pt>
    <dgm:pt modelId="{B584A104-E090-40FC-822A-B888607502AA}" type="pres">
      <dgm:prSet presAssocID="{52160E14-9E22-487B-BADC-57A6DFD78B0B}" presName="iconRect" presStyleLbl="node1" presStyleIdx="2" presStyleCnt="3" custScaleX="104738" custScaleY="132927"/>
      <dgm:spPr>
        <a:blipFill>
          <a:blip xmlns:r="http://schemas.openxmlformats.org/officeDocument/2006/relationships" r:embed="rId4"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t="-4000" b="-4000"/>
          </a:stretch>
        </a:blipFill>
      </dgm:spPr>
    </dgm:pt>
    <dgm:pt modelId="{DA8B6F39-7379-45EB-86FF-008BDEEF8334}" type="pres">
      <dgm:prSet presAssocID="{52160E14-9E22-487B-BADC-57A6DFD78B0B}" presName="spaceRect" presStyleCnt="0"/>
      <dgm:spPr/>
    </dgm:pt>
    <dgm:pt modelId="{1EFEB770-C3D4-4734-BFAA-718B18C50955}" type="pres">
      <dgm:prSet presAssocID="{52160E14-9E22-487B-BADC-57A6DFD78B0B}" presName="textRect" presStyleLbl="revTx" presStyleIdx="2" presStyleCnt="3" custScaleX="165971" custLinFactNeighborY="-1885">
        <dgm:presLayoutVars>
          <dgm:chMax val="1"/>
          <dgm:chPref val="1"/>
        </dgm:presLayoutVars>
      </dgm:prSet>
      <dgm:spPr/>
    </dgm:pt>
  </dgm:ptLst>
  <dgm:cxnLst>
    <dgm:cxn modelId="{7EBB9B18-7E00-43DC-BF1A-0145947ABB17}" type="presOf" srcId="{D7427657-43BA-4470-87BD-B02E901F2F05}" destId="{925D64CA-1997-4710-8DAD-DA6986E36FF0}" srcOrd="0" destOrd="0" presId="urn:microsoft.com/office/officeart/2018/5/layout/IconCircleLabelList"/>
    <dgm:cxn modelId="{E6FEDB25-FA9B-4F03-BDAD-C1B75A15CF5E}" srcId="{D7427657-43BA-4470-87BD-B02E901F2F05}" destId="{52160E14-9E22-487B-BADC-57A6DFD78B0B}" srcOrd="2" destOrd="0" parTransId="{06F4EB02-4932-4796-822E-0500A033C81D}" sibTransId="{A0A7D91A-AEA4-404C-B5E8-36DBE850E578}"/>
    <dgm:cxn modelId="{56077430-83E8-EC4F-8B57-DC979E8DE7C3}" type="presOf" srcId="{49000181-AB8D-4D06-9241-2F5F8905D78E}" destId="{8A2E117D-960C-4BAE-A125-1714EC907FFF}" srcOrd="0" destOrd="0" presId="urn:microsoft.com/office/officeart/2018/5/layout/IconCircleLabelList"/>
    <dgm:cxn modelId="{C801715A-63E7-2645-93A5-83FB12C0B757}" type="presOf" srcId="{52160E14-9E22-487B-BADC-57A6DFD78B0B}" destId="{1EFEB770-C3D4-4734-BFAA-718B18C50955}" srcOrd="0" destOrd="0" presId="urn:microsoft.com/office/officeart/2018/5/layout/IconCircleLabelList"/>
    <dgm:cxn modelId="{9D1AC55A-0150-2345-81BE-0B8D2AA3455F}" type="presOf" srcId="{E4DF3764-90D7-4E21-BA5B-46149597FEF3}" destId="{1D469E09-465E-4B61-A96D-0AE3A70032CF}" srcOrd="0" destOrd="0" presId="urn:microsoft.com/office/officeart/2018/5/layout/IconCircleLabelList"/>
    <dgm:cxn modelId="{B95C7F95-3D17-489B-852E-40A8F6CBBD9C}" srcId="{D7427657-43BA-4470-87BD-B02E901F2F05}" destId="{49000181-AB8D-4D06-9241-2F5F8905D78E}" srcOrd="1" destOrd="0" parTransId="{E7CFECAB-D32A-44D2-A555-13CC63DBB014}" sibTransId="{92890BAF-8BBA-4F91-8309-E18E0A74A5AF}"/>
    <dgm:cxn modelId="{73DA3EA3-FBD9-40ED-ADF9-1B9DADF3EB6F}" srcId="{D7427657-43BA-4470-87BD-B02E901F2F05}" destId="{E4DF3764-90D7-4E21-BA5B-46149597FEF3}" srcOrd="0" destOrd="0" parTransId="{467AE463-4528-4116-A833-FCB76B40FF48}" sibTransId="{A413C2F6-25B5-43FB-AEEF-05B9CFBD35CE}"/>
    <dgm:cxn modelId="{4A8E2E61-F6D1-EB44-B90D-E3297FDDF3DB}" type="presParOf" srcId="{925D64CA-1997-4710-8DAD-DA6986E36FF0}" destId="{028A601B-689F-4221-AABA-2C453B142A4A}" srcOrd="0" destOrd="0" presId="urn:microsoft.com/office/officeart/2018/5/layout/IconCircleLabelList"/>
    <dgm:cxn modelId="{256F8928-7BA1-1242-94D9-E303E4BC0968}" type="presParOf" srcId="{028A601B-689F-4221-AABA-2C453B142A4A}" destId="{344E7C09-5966-41C9-B496-FE527A93CEBD}" srcOrd="0" destOrd="0" presId="urn:microsoft.com/office/officeart/2018/5/layout/IconCircleLabelList"/>
    <dgm:cxn modelId="{9FBAE14D-5DB8-0743-8996-3DD65BFA12E6}" type="presParOf" srcId="{028A601B-689F-4221-AABA-2C453B142A4A}" destId="{F3AEA759-7E46-47A3-B5DE-94F710689097}" srcOrd="1" destOrd="0" presId="urn:microsoft.com/office/officeart/2018/5/layout/IconCircleLabelList"/>
    <dgm:cxn modelId="{CC1055D7-F24D-534A-9260-CFB5D9B36228}" type="presParOf" srcId="{028A601B-689F-4221-AABA-2C453B142A4A}" destId="{89F31DEE-2E40-4F34-95C6-BA10EAE1974B}" srcOrd="2" destOrd="0" presId="urn:microsoft.com/office/officeart/2018/5/layout/IconCircleLabelList"/>
    <dgm:cxn modelId="{364FB34F-9906-6B4A-95B5-F953224E0C33}" type="presParOf" srcId="{028A601B-689F-4221-AABA-2C453B142A4A}" destId="{1D469E09-465E-4B61-A96D-0AE3A70032CF}" srcOrd="3" destOrd="0" presId="urn:microsoft.com/office/officeart/2018/5/layout/IconCircleLabelList"/>
    <dgm:cxn modelId="{AA63291B-0F79-DF4F-AB74-F4A052192582}" type="presParOf" srcId="{925D64CA-1997-4710-8DAD-DA6986E36FF0}" destId="{F1440973-2541-49A9-ADD5-FB23E9A35C88}" srcOrd="1" destOrd="0" presId="urn:microsoft.com/office/officeart/2018/5/layout/IconCircleLabelList"/>
    <dgm:cxn modelId="{15643E5B-DB5B-3D48-B8A8-6B5B1E3341E1}" type="presParOf" srcId="{925D64CA-1997-4710-8DAD-DA6986E36FF0}" destId="{62266D82-D96C-4F05-AB8B-92681EFCAA90}" srcOrd="2" destOrd="0" presId="urn:microsoft.com/office/officeart/2018/5/layout/IconCircleLabelList"/>
    <dgm:cxn modelId="{A5F1DB6D-65B7-D248-9271-275E20D3ECAF}" type="presParOf" srcId="{62266D82-D96C-4F05-AB8B-92681EFCAA90}" destId="{CDDB88D2-971B-4CF4-A061-28AC8288ACE7}" srcOrd="0" destOrd="0" presId="urn:microsoft.com/office/officeart/2018/5/layout/IconCircleLabelList"/>
    <dgm:cxn modelId="{7504AD1C-5B45-1040-A1B0-87B9F73B205D}" type="presParOf" srcId="{62266D82-D96C-4F05-AB8B-92681EFCAA90}" destId="{DF87AD4C-4082-4EDA-ADFB-D2EC97552DDC}" srcOrd="1" destOrd="0" presId="urn:microsoft.com/office/officeart/2018/5/layout/IconCircleLabelList"/>
    <dgm:cxn modelId="{A5C604BA-BD70-264B-9C34-F5A4FBD5B8C1}" type="presParOf" srcId="{62266D82-D96C-4F05-AB8B-92681EFCAA90}" destId="{6C67F05E-DCD4-474F-AD41-73EA5464ADB9}" srcOrd="2" destOrd="0" presId="urn:microsoft.com/office/officeart/2018/5/layout/IconCircleLabelList"/>
    <dgm:cxn modelId="{11B01ED3-1F25-8344-9479-CE1D52113839}" type="presParOf" srcId="{62266D82-D96C-4F05-AB8B-92681EFCAA90}" destId="{8A2E117D-960C-4BAE-A125-1714EC907FFF}" srcOrd="3" destOrd="0" presId="urn:microsoft.com/office/officeart/2018/5/layout/IconCircleLabelList"/>
    <dgm:cxn modelId="{DF2A24F0-DBC1-0D4C-950D-ABC3E1BA4A2D}" type="presParOf" srcId="{925D64CA-1997-4710-8DAD-DA6986E36FF0}" destId="{3CBEFD9C-7114-4651-B5DD-A4B547D788F1}" srcOrd="3" destOrd="0" presId="urn:microsoft.com/office/officeart/2018/5/layout/IconCircleLabelList"/>
    <dgm:cxn modelId="{F7225D27-BAD8-3B4F-A68D-B70972FEF211}" type="presParOf" srcId="{925D64CA-1997-4710-8DAD-DA6986E36FF0}" destId="{C3E01D60-F061-499E-9F3A-24D5DEF63EAD}" srcOrd="4" destOrd="0" presId="urn:microsoft.com/office/officeart/2018/5/layout/IconCircleLabelList"/>
    <dgm:cxn modelId="{289E7333-9C1F-9149-B291-3081DD3215AB}" type="presParOf" srcId="{C3E01D60-F061-499E-9F3A-24D5DEF63EAD}" destId="{ED266980-71FC-468B-AAFF-DBD425C21303}" srcOrd="0" destOrd="0" presId="urn:microsoft.com/office/officeart/2018/5/layout/IconCircleLabelList"/>
    <dgm:cxn modelId="{9D69EF9A-0DAA-5D43-AA50-E11E03963415}" type="presParOf" srcId="{C3E01D60-F061-499E-9F3A-24D5DEF63EAD}" destId="{B584A104-E090-40FC-822A-B888607502AA}" srcOrd="1" destOrd="0" presId="urn:microsoft.com/office/officeart/2018/5/layout/IconCircleLabelList"/>
    <dgm:cxn modelId="{7E27ED3B-888D-004B-A4B0-C56C9041CFB6}" type="presParOf" srcId="{C3E01D60-F061-499E-9F3A-24D5DEF63EAD}" destId="{DA8B6F39-7379-45EB-86FF-008BDEEF8334}" srcOrd="2" destOrd="0" presId="urn:microsoft.com/office/officeart/2018/5/layout/IconCircleLabelList"/>
    <dgm:cxn modelId="{06CFD9E1-12B5-174A-8674-4160545D63CD}" type="presParOf" srcId="{C3E01D60-F061-499E-9F3A-24D5DEF63EAD}" destId="{1EFEB770-C3D4-4734-BFAA-718B18C5095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A032F03-81D1-4447-8CB8-7924AA37B873}" type="doc">
      <dgm:prSet loTypeId="urn:microsoft.com/office/officeart/2016/7/layout/LinearBlockProcessNumbered" loCatId="process" qsTypeId="urn:microsoft.com/office/officeart/2005/8/quickstyle/simple1" qsCatId="simple" csTypeId="urn:microsoft.com/office/officeart/2005/8/colors/colorful1" csCatId="colorful" phldr="1"/>
      <dgm:spPr/>
      <dgm:t>
        <a:bodyPr/>
        <a:lstStyle/>
        <a:p>
          <a:endParaRPr lang="en-US"/>
        </a:p>
      </dgm:t>
    </dgm:pt>
    <dgm:pt modelId="{4CA885EE-8B2E-4CA8-8D0A-0AA6FB39E544}">
      <dgm:prSet/>
      <dgm:spPr/>
      <dgm:t>
        <a:bodyPr/>
        <a:lstStyle/>
        <a:p>
          <a:pPr rtl="0"/>
          <a:r>
            <a:rPr lang="en-US" dirty="0"/>
            <a:t>Whether Collection Development is one of your brand new duties...</a:t>
          </a:r>
          <a:r>
            <a:rPr lang="en-US" dirty="0">
              <a:latin typeface="Century Gothic" panose="020F0302020204030204"/>
            </a:rPr>
            <a:t> or</a:t>
          </a:r>
          <a:r>
            <a:rPr lang="en-US" dirty="0"/>
            <a:t> whether it's just an ordinary Tuesday</a:t>
          </a:r>
          <a:r>
            <a:rPr lang="en-US" dirty="0">
              <a:latin typeface="Century Gothic" panose="020F0302020204030204"/>
            </a:rPr>
            <a:t>...</a:t>
          </a:r>
          <a:endParaRPr lang="en-US" dirty="0"/>
        </a:p>
      </dgm:t>
    </dgm:pt>
    <dgm:pt modelId="{DC3D0B38-E98A-46D9-83DB-26C357DE3C16}" type="parTrans" cxnId="{D2C0CB84-8013-48D4-9759-6FCF8EF7D18E}">
      <dgm:prSet/>
      <dgm:spPr/>
      <dgm:t>
        <a:bodyPr/>
        <a:lstStyle/>
        <a:p>
          <a:endParaRPr lang="en-US"/>
        </a:p>
      </dgm:t>
    </dgm:pt>
    <dgm:pt modelId="{867C79D6-60D7-4162-9654-3134EC82015C}" type="sibTrans" cxnId="{D2C0CB84-8013-48D4-9759-6FCF8EF7D18E}">
      <dgm:prSet phldrT="01"/>
      <dgm:spPr/>
      <dgm:t>
        <a:bodyPr/>
        <a:lstStyle/>
        <a:p>
          <a:r>
            <a:rPr lang="en-US"/>
            <a:t>01</a:t>
          </a:r>
        </a:p>
      </dgm:t>
    </dgm:pt>
    <dgm:pt modelId="{6C0D470C-00A2-4906-9FAE-61E974A8836B}">
      <dgm:prSet/>
      <dgm:spPr/>
      <dgm:t>
        <a:bodyPr/>
        <a:lstStyle/>
        <a:p>
          <a:pPr rtl="0"/>
          <a:r>
            <a:rPr lang="en-US" dirty="0"/>
            <a:t>There will likely be a day when you'll stare at the screen and not know where to start</a:t>
          </a:r>
          <a:r>
            <a:rPr lang="en-US" dirty="0">
              <a:latin typeface="Century Gothic" panose="020F0302020204030204"/>
            </a:rPr>
            <a:t>.</a:t>
          </a:r>
          <a:endParaRPr lang="en-US" dirty="0"/>
        </a:p>
      </dgm:t>
    </dgm:pt>
    <dgm:pt modelId="{8A0741A8-C7CF-46F3-865E-7451280E4C6F}" type="parTrans" cxnId="{DDDDA4FB-19B9-46F0-9419-ABA810C90A8B}">
      <dgm:prSet/>
      <dgm:spPr/>
      <dgm:t>
        <a:bodyPr/>
        <a:lstStyle/>
        <a:p>
          <a:endParaRPr lang="en-US"/>
        </a:p>
      </dgm:t>
    </dgm:pt>
    <dgm:pt modelId="{10282F68-7EE0-4657-B2FB-988F38079BF0}" type="sibTrans" cxnId="{DDDDA4FB-19B9-46F0-9419-ABA810C90A8B}">
      <dgm:prSet phldrT="02"/>
      <dgm:spPr/>
      <dgm:t>
        <a:bodyPr/>
        <a:lstStyle/>
        <a:p>
          <a:r>
            <a:rPr lang="en-US"/>
            <a:t>02</a:t>
          </a:r>
        </a:p>
      </dgm:t>
    </dgm:pt>
    <dgm:pt modelId="{5B002457-CAF3-47CD-93EC-862B5A6D2ED0}">
      <dgm:prSet/>
      <dgm:spPr/>
      <dgm:t>
        <a:bodyPr/>
        <a:lstStyle/>
        <a:p>
          <a:r>
            <a:rPr lang="en-US" dirty="0"/>
            <a:t>The good news is that you can start anywhere! </a:t>
          </a:r>
        </a:p>
      </dgm:t>
    </dgm:pt>
    <dgm:pt modelId="{4CA09500-38FE-4D6C-AAC7-42434BCFF745}" type="parTrans" cxnId="{4F84FE11-A7CA-408A-B2A9-D10694B43181}">
      <dgm:prSet/>
      <dgm:spPr/>
      <dgm:t>
        <a:bodyPr/>
        <a:lstStyle/>
        <a:p>
          <a:endParaRPr lang="en-US"/>
        </a:p>
      </dgm:t>
    </dgm:pt>
    <dgm:pt modelId="{CF161C25-8D5D-49A9-B014-9C2AB5F6A193}" type="sibTrans" cxnId="{4F84FE11-A7CA-408A-B2A9-D10694B43181}">
      <dgm:prSet phldrT="03"/>
      <dgm:spPr/>
      <dgm:t>
        <a:bodyPr/>
        <a:lstStyle/>
        <a:p>
          <a:r>
            <a:rPr lang="en-US"/>
            <a:t>03</a:t>
          </a:r>
        </a:p>
      </dgm:t>
    </dgm:pt>
    <dgm:pt modelId="{D18D13AC-3B88-4CF3-B6B8-175420EB4628}" type="pres">
      <dgm:prSet presAssocID="{5A032F03-81D1-4447-8CB8-7924AA37B873}" presName="Name0" presStyleCnt="0">
        <dgm:presLayoutVars>
          <dgm:animLvl val="lvl"/>
          <dgm:resizeHandles val="exact"/>
        </dgm:presLayoutVars>
      </dgm:prSet>
      <dgm:spPr/>
    </dgm:pt>
    <dgm:pt modelId="{05BD2C47-A167-4DDC-AC39-BEEE40765CF2}" type="pres">
      <dgm:prSet presAssocID="{4CA885EE-8B2E-4CA8-8D0A-0AA6FB39E544}" presName="compositeNode" presStyleCnt="0">
        <dgm:presLayoutVars>
          <dgm:bulletEnabled val="1"/>
        </dgm:presLayoutVars>
      </dgm:prSet>
      <dgm:spPr/>
    </dgm:pt>
    <dgm:pt modelId="{3D27DC11-3E4B-4C7D-9B83-8C221E231241}" type="pres">
      <dgm:prSet presAssocID="{4CA885EE-8B2E-4CA8-8D0A-0AA6FB39E544}" presName="bgRect" presStyleLbl="alignNode1" presStyleIdx="0" presStyleCnt="3"/>
      <dgm:spPr/>
    </dgm:pt>
    <dgm:pt modelId="{1DEB66C1-24AB-466C-A2E2-C621B6891785}" type="pres">
      <dgm:prSet presAssocID="{867C79D6-60D7-4162-9654-3134EC82015C}" presName="sibTransNodeRect" presStyleLbl="alignNode1" presStyleIdx="0" presStyleCnt="3">
        <dgm:presLayoutVars>
          <dgm:chMax val="0"/>
          <dgm:bulletEnabled val="1"/>
        </dgm:presLayoutVars>
      </dgm:prSet>
      <dgm:spPr/>
    </dgm:pt>
    <dgm:pt modelId="{C76EA795-022B-4EC0-8EC5-CE6563EC9AD2}" type="pres">
      <dgm:prSet presAssocID="{4CA885EE-8B2E-4CA8-8D0A-0AA6FB39E544}" presName="nodeRect" presStyleLbl="alignNode1" presStyleIdx="0" presStyleCnt="3">
        <dgm:presLayoutVars>
          <dgm:bulletEnabled val="1"/>
        </dgm:presLayoutVars>
      </dgm:prSet>
      <dgm:spPr/>
    </dgm:pt>
    <dgm:pt modelId="{55BA4975-F5F3-4CC6-81F8-46050DBC3CDE}" type="pres">
      <dgm:prSet presAssocID="{867C79D6-60D7-4162-9654-3134EC82015C}" presName="sibTrans" presStyleCnt="0"/>
      <dgm:spPr/>
    </dgm:pt>
    <dgm:pt modelId="{F511839B-5888-47F9-9543-72BC64D1E328}" type="pres">
      <dgm:prSet presAssocID="{6C0D470C-00A2-4906-9FAE-61E974A8836B}" presName="compositeNode" presStyleCnt="0">
        <dgm:presLayoutVars>
          <dgm:bulletEnabled val="1"/>
        </dgm:presLayoutVars>
      </dgm:prSet>
      <dgm:spPr/>
    </dgm:pt>
    <dgm:pt modelId="{209E19B5-49FF-434D-8E7E-2BB776D771F9}" type="pres">
      <dgm:prSet presAssocID="{6C0D470C-00A2-4906-9FAE-61E974A8836B}" presName="bgRect" presStyleLbl="alignNode1" presStyleIdx="1" presStyleCnt="3"/>
      <dgm:spPr/>
    </dgm:pt>
    <dgm:pt modelId="{14BAA5EF-1DE7-4FB6-AAFB-0E1425567774}" type="pres">
      <dgm:prSet presAssocID="{10282F68-7EE0-4657-B2FB-988F38079BF0}" presName="sibTransNodeRect" presStyleLbl="alignNode1" presStyleIdx="1" presStyleCnt="3">
        <dgm:presLayoutVars>
          <dgm:chMax val="0"/>
          <dgm:bulletEnabled val="1"/>
        </dgm:presLayoutVars>
      </dgm:prSet>
      <dgm:spPr/>
    </dgm:pt>
    <dgm:pt modelId="{3F0479C4-7347-4215-B627-1887F1DEAF1F}" type="pres">
      <dgm:prSet presAssocID="{6C0D470C-00A2-4906-9FAE-61E974A8836B}" presName="nodeRect" presStyleLbl="alignNode1" presStyleIdx="1" presStyleCnt="3">
        <dgm:presLayoutVars>
          <dgm:bulletEnabled val="1"/>
        </dgm:presLayoutVars>
      </dgm:prSet>
      <dgm:spPr/>
    </dgm:pt>
    <dgm:pt modelId="{1DF4EDCE-3A19-4264-A9DD-CC2C428D22EC}" type="pres">
      <dgm:prSet presAssocID="{10282F68-7EE0-4657-B2FB-988F38079BF0}" presName="sibTrans" presStyleCnt="0"/>
      <dgm:spPr/>
    </dgm:pt>
    <dgm:pt modelId="{4B694D06-3F4E-4CF5-94E5-03C2B87FA5B1}" type="pres">
      <dgm:prSet presAssocID="{5B002457-CAF3-47CD-93EC-862B5A6D2ED0}" presName="compositeNode" presStyleCnt="0">
        <dgm:presLayoutVars>
          <dgm:bulletEnabled val="1"/>
        </dgm:presLayoutVars>
      </dgm:prSet>
      <dgm:spPr/>
    </dgm:pt>
    <dgm:pt modelId="{C3934DBF-1B6E-42E8-971E-40C4CA6E9F58}" type="pres">
      <dgm:prSet presAssocID="{5B002457-CAF3-47CD-93EC-862B5A6D2ED0}" presName="bgRect" presStyleLbl="alignNode1" presStyleIdx="2" presStyleCnt="3"/>
      <dgm:spPr/>
    </dgm:pt>
    <dgm:pt modelId="{08029B01-17F7-4F86-B36B-EFD65902B3BC}" type="pres">
      <dgm:prSet presAssocID="{CF161C25-8D5D-49A9-B014-9C2AB5F6A193}" presName="sibTransNodeRect" presStyleLbl="alignNode1" presStyleIdx="2" presStyleCnt="3">
        <dgm:presLayoutVars>
          <dgm:chMax val="0"/>
          <dgm:bulletEnabled val="1"/>
        </dgm:presLayoutVars>
      </dgm:prSet>
      <dgm:spPr/>
    </dgm:pt>
    <dgm:pt modelId="{7E9741CA-8581-4B7B-A51E-234F034F2E9F}" type="pres">
      <dgm:prSet presAssocID="{5B002457-CAF3-47CD-93EC-862B5A6D2ED0}" presName="nodeRect" presStyleLbl="alignNode1" presStyleIdx="2" presStyleCnt="3">
        <dgm:presLayoutVars>
          <dgm:bulletEnabled val="1"/>
        </dgm:presLayoutVars>
      </dgm:prSet>
      <dgm:spPr/>
    </dgm:pt>
  </dgm:ptLst>
  <dgm:cxnLst>
    <dgm:cxn modelId="{4F84FE11-A7CA-408A-B2A9-D10694B43181}" srcId="{5A032F03-81D1-4447-8CB8-7924AA37B873}" destId="{5B002457-CAF3-47CD-93EC-862B5A6D2ED0}" srcOrd="2" destOrd="0" parTransId="{4CA09500-38FE-4D6C-AAC7-42434BCFF745}" sibTransId="{CF161C25-8D5D-49A9-B014-9C2AB5F6A193}"/>
    <dgm:cxn modelId="{E1C6A538-EA90-4F4D-A5ED-A758E430FAF9}" type="presOf" srcId="{4CA885EE-8B2E-4CA8-8D0A-0AA6FB39E544}" destId="{3D27DC11-3E4B-4C7D-9B83-8C221E231241}" srcOrd="0" destOrd="0" presId="urn:microsoft.com/office/officeart/2016/7/layout/LinearBlockProcessNumbered"/>
    <dgm:cxn modelId="{27B94E63-0B73-448C-9060-561F844468B8}" type="presOf" srcId="{867C79D6-60D7-4162-9654-3134EC82015C}" destId="{1DEB66C1-24AB-466C-A2E2-C621B6891785}" srcOrd="0" destOrd="0" presId="urn:microsoft.com/office/officeart/2016/7/layout/LinearBlockProcessNumbered"/>
    <dgm:cxn modelId="{04066E47-625D-4E2E-B1FF-C09DC3110EE1}" type="presOf" srcId="{5B002457-CAF3-47CD-93EC-862B5A6D2ED0}" destId="{7E9741CA-8581-4B7B-A51E-234F034F2E9F}" srcOrd="1" destOrd="0" presId="urn:microsoft.com/office/officeart/2016/7/layout/LinearBlockProcessNumbered"/>
    <dgm:cxn modelId="{E6E7B475-2FD9-43B6-8729-45340EC70D32}" type="presOf" srcId="{CF161C25-8D5D-49A9-B014-9C2AB5F6A193}" destId="{08029B01-17F7-4F86-B36B-EFD65902B3BC}" srcOrd="0" destOrd="0" presId="urn:microsoft.com/office/officeart/2016/7/layout/LinearBlockProcessNumbered"/>
    <dgm:cxn modelId="{D2C0CB84-8013-48D4-9759-6FCF8EF7D18E}" srcId="{5A032F03-81D1-4447-8CB8-7924AA37B873}" destId="{4CA885EE-8B2E-4CA8-8D0A-0AA6FB39E544}" srcOrd="0" destOrd="0" parTransId="{DC3D0B38-E98A-46D9-83DB-26C357DE3C16}" sibTransId="{867C79D6-60D7-4162-9654-3134EC82015C}"/>
    <dgm:cxn modelId="{1779A692-1908-4952-88E8-4366182E93EC}" type="presOf" srcId="{6C0D470C-00A2-4906-9FAE-61E974A8836B}" destId="{3F0479C4-7347-4215-B627-1887F1DEAF1F}" srcOrd="1" destOrd="0" presId="urn:microsoft.com/office/officeart/2016/7/layout/LinearBlockProcessNumbered"/>
    <dgm:cxn modelId="{18E00499-D7C2-4D3E-8359-F13BF88541D3}" type="presOf" srcId="{5A032F03-81D1-4447-8CB8-7924AA37B873}" destId="{D18D13AC-3B88-4CF3-B6B8-175420EB4628}" srcOrd="0" destOrd="0" presId="urn:microsoft.com/office/officeart/2016/7/layout/LinearBlockProcessNumbered"/>
    <dgm:cxn modelId="{48D4579A-ECDE-46D4-B55F-13FF97BCD466}" type="presOf" srcId="{10282F68-7EE0-4657-B2FB-988F38079BF0}" destId="{14BAA5EF-1DE7-4FB6-AAFB-0E1425567774}" srcOrd="0" destOrd="0" presId="urn:microsoft.com/office/officeart/2016/7/layout/LinearBlockProcessNumbered"/>
    <dgm:cxn modelId="{65C4C7A4-3198-4F81-92B3-133D40C8524C}" type="presOf" srcId="{5B002457-CAF3-47CD-93EC-862B5A6D2ED0}" destId="{C3934DBF-1B6E-42E8-971E-40C4CA6E9F58}" srcOrd="0" destOrd="0" presId="urn:microsoft.com/office/officeart/2016/7/layout/LinearBlockProcessNumbered"/>
    <dgm:cxn modelId="{05B2A2C0-E5AB-4871-8059-6A8AB10838D5}" type="presOf" srcId="{4CA885EE-8B2E-4CA8-8D0A-0AA6FB39E544}" destId="{C76EA795-022B-4EC0-8EC5-CE6563EC9AD2}" srcOrd="1" destOrd="0" presId="urn:microsoft.com/office/officeart/2016/7/layout/LinearBlockProcessNumbered"/>
    <dgm:cxn modelId="{2538DBD3-BF71-4552-A899-BDE848B1575B}" type="presOf" srcId="{6C0D470C-00A2-4906-9FAE-61E974A8836B}" destId="{209E19B5-49FF-434D-8E7E-2BB776D771F9}" srcOrd="0" destOrd="0" presId="urn:microsoft.com/office/officeart/2016/7/layout/LinearBlockProcessNumbered"/>
    <dgm:cxn modelId="{DDDDA4FB-19B9-46F0-9419-ABA810C90A8B}" srcId="{5A032F03-81D1-4447-8CB8-7924AA37B873}" destId="{6C0D470C-00A2-4906-9FAE-61E974A8836B}" srcOrd="1" destOrd="0" parTransId="{8A0741A8-C7CF-46F3-865E-7451280E4C6F}" sibTransId="{10282F68-7EE0-4657-B2FB-988F38079BF0}"/>
    <dgm:cxn modelId="{60DF06BD-2B0F-4D53-B444-4009D86CF12F}" type="presParOf" srcId="{D18D13AC-3B88-4CF3-B6B8-175420EB4628}" destId="{05BD2C47-A167-4DDC-AC39-BEEE40765CF2}" srcOrd="0" destOrd="0" presId="urn:microsoft.com/office/officeart/2016/7/layout/LinearBlockProcessNumbered"/>
    <dgm:cxn modelId="{CD52FE24-42A7-4F8B-98F9-230A76A1FF74}" type="presParOf" srcId="{05BD2C47-A167-4DDC-AC39-BEEE40765CF2}" destId="{3D27DC11-3E4B-4C7D-9B83-8C221E231241}" srcOrd="0" destOrd="0" presId="urn:microsoft.com/office/officeart/2016/7/layout/LinearBlockProcessNumbered"/>
    <dgm:cxn modelId="{469F7E75-297D-4CF8-B1A3-EAF2F4550B33}" type="presParOf" srcId="{05BD2C47-A167-4DDC-AC39-BEEE40765CF2}" destId="{1DEB66C1-24AB-466C-A2E2-C621B6891785}" srcOrd="1" destOrd="0" presId="urn:microsoft.com/office/officeart/2016/7/layout/LinearBlockProcessNumbered"/>
    <dgm:cxn modelId="{4AD093DF-E272-4BC2-AC00-026800B8E8FB}" type="presParOf" srcId="{05BD2C47-A167-4DDC-AC39-BEEE40765CF2}" destId="{C76EA795-022B-4EC0-8EC5-CE6563EC9AD2}" srcOrd="2" destOrd="0" presId="urn:microsoft.com/office/officeart/2016/7/layout/LinearBlockProcessNumbered"/>
    <dgm:cxn modelId="{3FCD8EA3-A85D-4CC3-95B6-38335F39A29D}" type="presParOf" srcId="{D18D13AC-3B88-4CF3-B6B8-175420EB4628}" destId="{55BA4975-F5F3-4CC6-81F8-46050DBC3CDE}" srcOrd="1" destOrd="0" presId="urn:microsoft.com/office/officeart/2016/7/layout/LinearBlockProcessNumbered"/>
    <dgm:cxn modelId="{68B548DA-3C13-4636-B353-95700F1926AC}" type="presParOf" srcId="{D18D13AC-3B88-4CF3-B6B8-175420EB4628}" destId="{F511839B-5888-47F9-9543-72BC64D1E328}" srcOrd="2" destOrd="0" presId="urn:microsoft.com/office/officeart/2016/7/layout/LinearBlockProcessNumbered"/>
    <dgm:cxn modelId="{1D43B60B-D82D-4A3E-B464-52C7DF063308}" type="presParOf" srcId="{F511839B-5888-47F9-9543-72BC64D1E328}" destId="{209E19B5-49FF-434D-8E7E-2BB776D771F9}" srcOrd="0" destOrd="0" presId="urn:microsoft.com/office/officeart/2016/7/layout/LinearBlockProcessNumbered"/>
    <dgm:cxn modelId="{7FA762D7-2B21-4306-8CE3-46BFAECB8D30}" type="presParOf" srcId="{F511839B-5888-47F9-9543-72BC64D1E328}" destId="{14BAA5EF-1DE7-4FB6-AAFB-0E1425567774}" srcOrd="1" destOrd="0" presId="urn:microsoft.com/office/officeart/2016/7/layout/LinearBlockProcessNumbered"/>
    <dgm:cxn modelId="{BF7F12EE-B15F-4A4D-8320-2281732B3C24}" type="presParOf" srcId="{F511839B-5888-47F9-9543-72BC64D1E328}" destId="{3F0479C4-7347-4215-B627-1887F1DEAF1F}" srcOrd="2" destOrd="0" presId="urn:microsoft.com/office/officeart/2016/7/layout/LinearBlockProcessNumbered"/>
    <dgm:cxn modelId="{CF4A269D-9BAB-49A2-8EDA-8D5211CFC4EF}" type="presParOf" srcId="{D18D13AC-3B88-4CF3-B6B8-175420EB4628}" destId="{1DF4EDCE-3A19-4264-A9DD-CC2C428D22EC}" srcOrd="3" destOrd="0" presId="urn:microsoft.com/office/officeart/2016/7/layout/LinearBlockProcessNumbered"/>
    <dgm:cxn modelId="{D55144A2-2954-494E-B944-9C105E1063A6}" type="presParOf" srcId="{D18D13AC-3B88-4CF3-B6B8-175420EB4628}" destId="{4B694D06-3F4E-4CF5-94E5-03C2B87FA5B1}" srcOrd="4" destOrd="0" presId="urn:microsoft.com/office/officeart/2016/7/layout/LinearBlockProcessNumbered"/>
    <dgm:cxn modelId="{144F6C40-B3C6-43BE-8B37-5A8B52CD8051}" type="presParOf" srcId="{4B694D06-3F4E-4CF5-94E5-03C2B87FA5B1}" destId="{C3934DBF-1B6E-42E8-971E-40C4CA6E9F58}" srcOrd="0" destOrd="0" presId="urn:microsoft.com/office/officeart/2016/7/layout/LinearBlockProcessNumbered"/>
    <dgm:cxn modelId="{C9FD94F2-97F9-4307-B7E4-E06A8F1DC8F2}" type="presParOf" srcId="{4B694D06-3F4E-4CF5-94E5-03C2B87FA5B1}" destId="{08029B01-17F7-4F86-B36B-EFD65902B3BC}" srcOrd="1" destOrd="0" presId="urn:microsoft.com/office/officeart/2016/7/layout/LinearBlockProcessNumbered"/>
    <dgm:cxn modelId="{070ACC62-A03D-46FC-A98E-0C1AB2FD9F97}" type="presParOf" srcId="{4B694D06-3F4E-4CF5-94E5-03C2B87FA5B1}" destId="{7E9741CA-8581-4B7B-A51E-234F034F2E9F}"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CB5065-04CA-419D-BD14-1F5DD4A374AE}" type="doc">
      <dgm:prSet loTypeId="urn:microsoft.com/office/officeart/2016/7/layout/BasicLinearProcessNumbered" loCatId="process" qsTypeId="urn:microsoft.com/office/officeart/2005/8/quickstyle/simple2" qsCatId="simple" csTypeId="urn:microsoft.com/office/officeart/2005/8/colors/colorful2" csCatId="colorful"/>
      <dgm:spPr/>
      <dgm:t>
        <a:bodyPr/>
        <a:lstStyle/>
        <a:p>
          <a:endParaRPr lang="en-US"/>
        </a:p>
      </dgm:t>
    </dgm:pt>
    <dgm:pt modelId="{83194BD6-7CA6-43E3-BE9A-F97D4304537B}">
      <dgm:prSet/>
      <dgm:spPr/>
      <dgm:t>
        <a:bodyPr/>
        <a:lstStyle/>
        <a:p>
          <a:pPr rtl="0"/>
          <a:r>
            <a:rPr lang="en-US" dirty="0"/>
            <a:t>Get familiar with your tools</a:t>
          </a:r>
          <a:r>
            <a:rPr lang="en-US" dirty="0">
              <a:latin typeface="Century Gothic" panose="020F0302020204030204"/>
            </a:rPr>
            <a:t>.</a:t>
          </a:r>
          <a:endParaRPr lang="en-US" dirty="0"/>
        </a:p>
      </dgm:t>
    </dgm:pt>
    <dgm:pt modelId="{529288A1-0A8A-492D-833A-8AFE65B1DACC}" type="parTrans" cxnId="{A90AD9FB-0870-4966-966B-271A356143FD}">
      <dgm:prSet/>
      <dgm:spPr/>
      <dgm:t>
        <a:bodyPr/>
        <a:lstStyle/>
        <a:p>
          <a:endParaRPr lang="en-US"/>
        </a:p>
      </dgm:t>
    </dgm:pt>
    <dgm:pt modelId="{BEBF2A00-0452-468A-A102-87962F345E05}" type="sibTrans" cxnId="{A90AD9FB-0870-4966-966B-271A356143FD}">
      <dgm:prSet phldrT="1" phldr="0"/>
      <dgm:spPr/>
      <dgm:t>
        <a:bodyPr/>
        <a:lstStyle/>
        <a:p>
          <a:r>
            <a:rPr lang="en-US"/>
            <a:t>1</a:t>
          </a:r>
        </a:p>
      </dgm:t>
    </dgm:pt>
    <dgm:pt modelId="{3B3C8984-5701-47C6-AFF2-97CE900D740D}">
      <dgm:prSet/>
      <dgm:spPr/>
      <dgm:t>
        <a:bodyPr/>
        <a:lstStyle/>
        <a:p>
          <a:r>
            <a:rPr lang="en-US" dirty="0"/>
            <a:t>Become an explorer</a:t>
          </a:r>
          <a:r>
            <a:rPr lang="en-US" dirty="0">
              <a:latin typeface="Century Gothic" panose="020F0302020204030204"/>
            </a:rPr>
            <a:t>.</a:t>
          </a:r>
          <a:endParaRPr lang="en-US" dirty="0"/>
        </a:p>
      </dgm:t>
    </dgm:pt>
    <dgm:pt modelId="{9AA1A301-2AD4-42F8-98C8-67B842EDAFEA}" type="parTrans" cxnId="{25D8AF95-AF5D-4B97-969A-C984A988AF66}">
      <dgm:prSet/>
      <dgm:spPr/>
      <dgm:t>
        <a:bodyPr/>
        <a:lstStyle/>
        <a:p>
          <a:endParaRPr lang="en-US"/>
        </a:p>
      </dgm:t>
    </dgm:pt>
    <dgm:pt modelId="{7572C5B7-57B6-41E6-A579-F17CB3142102}" type="sibTrans" cxnId="{25D8AF95-AF5D-4B97-969A-C984A988AF66}">
      <dgm:prSet phldrT="2" phldr="0"/>
      <dgm:spPr/>
      <dgm:t>
        <a:bodyPr/>
        <a:lstStyle/>
        <a:p>
          <a:r>
            <a:rPr lang="en-US"/>
            <a:t>2</a:t>
          </a:r>
        </a:p>
      </dgm:t>
    </dgm:pt>
    <dgm:pt modelId="{158700BA-2696-4770-8D3F-4D3B5F30B940}">
      <dgm:prSet/>
      <dgm:spPr/>
      <dgm:t>
        <a:bodyPr/>
        <a:lstStyle/>
        <a:p>
          <a:r>
            <a:rPr lang="en-US" dirty="0"/>
            <a:t>Ask a tour guide</a:t>
          </a:r>
          <a:r>
            <a:rPr lang="en-US" dirty="0">
              <a:latin typeface="Century Gothic" panose="020F0302020204030204"/>
            </a:rPr>
            <a:t>.</a:t>
          </a:r>
          <a:endParaRPr lang="en-US" dirty="0"/>
        </a:p>
      </dgm:t>
    </dgm:pt>
    <dgm:pt modelId="{738B167E-CD3C-432F-9F5B-FACCE81D4B8F}" type="parTrans" cxnId="{9A1DF9CC-209C-4CE7-866E-4FB6B7BCA9DB}">
      <dgm:prSet/>
      <dgm:spPr/>
      <dgm:t>
        <a:bodyPr/>
        <a:lstStyle/>
        <a:p>
          <a:endParaRPr lang="en-US"/>
        </a:p>
      </dgm:t>
    </dgm:pt>
    <dgm:pt modelId="{CBD98FA1-B272-4C82-A5DE-AC9B0B44083B}" type="sibTrans" cxnId="{9A1DF9CC-209C-4CE7-866E-4FB6B7BCA9DB}">
      <dgm:prSet phldrT="3" phldr="0"/>
      <dgm:spPr/>
      <dgm:t>
        <a:bodyPr/>
        <a:lstStyle/>
        <a:p>
          <a:r>
            <a:rPr lang="en-US"/>
            <a:t>3</a:t>
          </a:r>
        </a:p>
      </dgm:t>
    </dgm:pt>
    <dgm:pt modelId="{00626ECD-711A-41EC-BEDA-11F371271CB9}">
      <dgm:prSet/>
      <dgm:spPr/>
      <dgm:t>
        <a:bodyPr/>
        <a:lstStyle/>
        <a:p>
          <a:r>
            <a:rPr lang="en-US" dirty="0"/>
            <a:t>Get familiar with your landscape</a:t>
          </a:r>
          <a:r>
            <a:rPr lang="en-US" dirty="0">
              <a:latin typeface="Century Gothic" panose="020F0302020204030204"/>
            </a:rPr>
            <a:t>.</a:t>
          </a:r>
          <a:endParaRPr lang="en-US" dirty="0"/>
        </a:p>
      </dgm:t>
    </dgm:pt>
    <dgm:pt modelId="{3E510918-CDCE-442F-BA90-9F9F13044682}" type="parTrans" cxnId="{DC963840-CBCF-4752-B75D-C848C79BBF44}">
      <dgm:prSet/>
      <dgm:spPr/>
      <dgm:t>
        <a:bodyPr/>
        <a:lstStyle/>
        <a:p>
          <a:endParaRPr lang="en-US"/>
        </a:p>
      </dgm:t>
    </dgm:pt>
    <dgm:pt modelId="{8CB1FCAC-C184-438D-AAA7-11E59B7C2A77}" type="sibTrans" cxnId="{DC963840-CBCF-4752-B75D-C848C79BBF44}">
      <dgm:prSet phldrT="4" phldr="0"/>
      <dgm:spPr/>
      <dgm:t>
        <a:bodyPr/>
        <a:lstStyle/>
        <a:p>
          <a:r>
            <a:rPr lang="en-US"/>
            <a:t>4</a:t>
          </a:r>
        </a:p>
      </dgm:t>
    </dgm:pt>
    <dgm:pt modelId="{2C69B822-03CE-40B2-8867-F6DD7085A1D3}">
      <dgm:prSet/>
      <dgm:spPr/>
      <dgm:t>
        <a:bodyPr/>
        <a:lstStyle/>
        <a:p>
          <a:r>
            <a:rPr lang="en-US" dirty="0"/>
            <a:t>Know your limitations</a:t>
          </a:r>
          <a:r>
            <a:rPr lang="en-US" dirty="0">
              <a:latin typeface="Century Gothic" panose="020F0302020204030204"/>
            </a:rPr>
            <a:t>.</a:t>
          </a:r>
          <a:endParaRPr lang="en-US" dirty="0"/>
        </a:p>
      </dgm:t>
    </dgm:pt>
    <dgm:pt modelId="{22032499-FDED-445F-8F54-03879FC4BB4D}" type="parTrans" cxnId="{00F3E32F-44BC-4E04-B4DF-56D25C587831}">
      <dgm:prSet/>
      <dgm:spPr/>
      <dgm:t>
        <a:bodyPr/>
        <a:lstStyle/>
        <a:p>
          <a:endParaRPr lang="en-US"/>
        </a:p>
      </dgm:t>
    </dgm:pt>
    <dgm:pt modelId="{1C9807EC-5025-4010-BDA7-174DD05E559C}" type="sibTrans" cxnId="{00F3E32F-44BC-4E04-B4DF-56D25C587831}">
      <dgm:prSet phldrT="5" phldr="0"/>
      <dgm:spPr/>
      <dgm:t>
        <a:bodyPr/>
        <a:lstStyle/>
        <a:p>
          <a:r>
            <a:rPr lang="en-US"/>
            <a:t>5</a:t>
          </a:r>
        </a:p>
      </dgm:t>
    </dgm:pt>
    <dgm:pt modelId="{2A0B873E-31E1-4478-8F30-DA4489D5FEBF}" type="pres">
      <dgm:prSet presAssocID="{9DCB5065-04CA-419D-BD14-1F5DD4A374AE}" presName="Name0" presStyleCnt="0">
        <dgm:presLayoutVars>
          <dgm:animLvl val="lvl"/>
          <dgm:resizeHandles val="exact"/>
        </dgm:presLayoutVars>
      </dgm:prSet>
      <dgm:spPr/>
    </dgm:pt>
    <dgm:pt modelId="{7F109EFD-E635-4ED9-BCE4-A8A27D1F40AE}" type="pres">
      <dgm:prSet presAssocID="{83194BD6-7CA6-43E3-BE9A-F97D4304537B}" presName="compositeNode" presStyleCnt="0">
        <dgm:presLayoutVars>
          <dgm:bulletEnabled val="1"/>
        </dgm:presLayoutVars>
      </dgm:prSet>
      <dgm:spPr/>
    </dgm:pt>
    <dgm:pt modelId="{890968C3-05AD-453F-9CFD-DF59F8FE8E61}" type="pres">
      <dgm:prSet presAssocID="{83194BD6-7CA6-43E3-BE9A-F97D4304537B}" presName="bgRect" presStyleLbl="bgAccFollowNode1" presStyleIdx="0" presStyleCnt="5"/>
      <dgm:spPr/>
    </dgm:pt>
    <dgm:pt modelId="{155BCD58-79DC-4081-8E2D-90DC400A0336}" type="pres">
      <dgm:prSet presAssocID="{BEBF2A00-0452-468A-A102-87962F345E05}" presName="sibTransNodeCircle" presStyleLbl="alignNode1" presStyleIdx="0" presStyleCnt="10">
        <dgm:presLayoutVars>
          <dgm:chMax val="0"/>
          <dgm:bulletEnabled/>
        </dgm:presLayoutVars>
      </dgm:prSet>
      <dgm:spPr/>
    </dgm:pt>
    <dgm:pt modelId="{6D263ADE-16B7-4C49-8DC0-916F50311254}" type="pres">
      <dgm:prSet presAssocID="{83194BD6-7CA6-43E3-BE9A-F97D4304537B}" presName="bottomLine" presStyleLbl="alignNode1" presStyleIdx="1" presStyleCnt="10">
        <dgm:presLayoutVars/>
      </dgm:prSet>
      <dgm:spPr/>
    </dgm:pt>
    <dgm:pt modelId="{37587BA9-BCFF-4B8B-AD20-82FAEE2ED48C}" type="pres">
      <dgm:prSet presAssocID="{83194BD6-7CA6-43E3-BE9A-F97D4304537B}" presName="nodeText" presStyleLbl="bgAccFollowNode1" presStyleIdx="0" presStyleCnt="5">
        <dgm:presLayoutVars>
          <dgm:bulletEnabled val="1"/>
        </dgm:presLayoutVars>
      </dgm:prSet>
      <dgm:spPr/>
    </dgm:pt>
    <dgm:pt modelId="{E1629847-A85B-4366-A5E6-0060365C91FA}" type="pres">
      <dgm:prSet presAssocID="{BEBF2A00-0452-468A-A102-87962F345E05}" presName="sibTrans" presStyleCnt="0"/>
      <dgm:spPr/>
    </dgm:pt>
    <dgm:pt modelId="{7CE17437-1205-4FFC-A917-A06DB22636DA}" type="pres">
      <dgm:prSet presAssocID="{3B3C8984-5701-47C6-AFF2-97CE900D740D}" presName="compositeNode" presStyleCnt="0">
        <dgm:presLayoutVars>
          <dgm:bulletEnabled val="1"/>
        </dgm:presLayoutVars>
      </dgm:prSet>
      <dgm:spPr/>
    </dgm:pt>
    <dgm:pt modelId="{0F5FB0ED-A148-449B-8511-562D84A9ED3D}" type="pres">
      <dgm:prSet presAssocID="{3B3C8984-5701-47C6-AFF2-97CE900D740D}" presName="bgRect" presStyleLbl="bgAccFollowNode1" presStyleIdx="1" presStyleCnt="5"/>
      <dgm:spPr/>
    </dgm:pt>
    <dgm:pt modelId="{E104DF3F-0624-4FF4-8889-31301FCC2AB7}" type="pres">
      <dgm:prSet presAssocID="{7572C5B7-57B6-41E6-A579-F17CB3142102}" presName="sibTransNodeCircle" presStyleLbl="alignNode1" presStyleIdx="2" presStyleCnt="10">
        <dgm:presLayoutVars>
          <dgm:chMax val="0"/>
          <dgm:bulletEnabled/>
        </dgm:presLayoutVars>
      </dgm:prSet>
      <dgm:spPr/>
    </dgm:pt>
    <dgm:pt modelId="{27CF6274-319A-4B65-95B2-4C983690BA3C}" type="pres">
      <dgm:prSet presAssocID="{3B3C8984-5701-47C6-AFF2-97CE900D740D}" presName="bottomLine" presStyleLbl="alignNode1" presStyleIdx="3" presStyleCnt="10">
        <dgm:presLayoutVars/>
      </dgm:prSet>
      <dgm:spPr/>
    </dgm:pt>
    <dgm:pt modelId="{298D14BD-5B0C-4EF6-A41C-3A1803E63978}" type="pres">
      <dgm:prSet presAssocID="{3B3C8984-5701-47C6-AFF2-97CE900D740D}" presName="nodeText" presStyleLbl="bgAccFollowNode1" presStyleIdx="1" presStyleCnt="5">
        <dgm:presLayoutVars>
          <dgm:bulletEnabled val="1"/>
        </dgm:presLayoutVars>
      </dgm:prSet>
      <dgm:spPr/>
    </dgm:pt>
    <dgm:pt modelId="{5F081EE3-9CE6-455D-BAFA-45736A9F232E}" type="pres">
      <dgm:prSet presAssocID="{7572C5B7-57B6-41E6-A579-F17CB3142102}" presName="sibTrans" presStyleCnt="0"/>
      <dgm:spPr/>
    </dgm:pt>
    <dgm:pt modelId="{CF694E84-B934-4A57-9054-D024AD72A992}" type="pres">
      <dgm:prSet presAssocID="{158700BA-2696-4770-8D3F-4D3B5F30B940}" presName="compositeNode" presStyleCnt="0">
        <dgm:presLayoutVars>
          <dgm:bulletEnabled val="1"/>
        </dgm:presLayoutVars>
      </dgm:prSet>
      <dgm:spPr/>
    </dgm:pt>
    <dgm:pt modelId="{C14CE843-2C48-446E-813E-79EA2BE85C70}" type="pres">
      <dgm:prSet presAssocID="{158700BA-2696-4770-8D3F-4D3B5F30B940}" presName="bgRect" presStyleLbl="bgAccFollowNode1" presStyleIdx="2" presStyleCnt="5"/>
      <dgm:spPr/>
    </dgm:pt>
    <dgm:pt modelId="{940AE620-012B-4EBE-A444-31FB737C26D2}" type="pres">
      <dgm:prSet presAssocID="{CBD98FA1-B272-4C82-A5DE-AC9B0B44083B}" presName="sibTransNodeCircle" presStyleLbl="alignNode1" presStyleIdx="4" presStyleCnt="10">
        <dgm:presLayoutVars>
          <dgm:chMax val="0"/>
          <dgm:bulletEnabled/>
        </dgm:presLayoutVars>
      </dgm:prSet>
      <dgm:spPr/>
    </dgm:pt>
    <dgm:pt modelId="{280466D5-63B8-4BE7-88FE-4C962587FBBA}" type="pres">
      <dgm:prSet presAssocID="{158700BA-2696-4770-8D3F-4D3B5F30B940}" presName="bottomLine" presStyleLbl="alignNode1" presStyleIdx="5" presStyleCnt="10">
        <dgm:presLayoutVars/>
      </dgm:prSet>
      <dgm:spPr/>
    </dgm:pt>
    <dgm:pt modelId="{BEB9CB9A-BB07-4DD9-A902-404ED0B3D96B}" type="pres">
      <dgm:prSet presAssocID="{158700BA-2696-4770-8D3F-4D3B5F30B940}" presName="nodeText" presStyleLbl="bgAccFollowNode1" presStyleIdx="2" presStyleCnt="5">
        <dgm:presLayoutVars>
          <dgm:bulletEnabled val="1"/>
        </dgm:presLayoutVars>
      </dgm:prSet>
      <dgm:spPr/>
    </dgm:pt>
    <dgm:pt modelId="{BF25416D-4AC3-412D-A140-F54730BBB034}" type="pres">
      <dgm:prSet presAssocID="{CBD98FA1-B272-4C82-A5DE-AC9B0B44083B}" presName="sibTrans" presStyleCnt="0"/>
      <dgm:spPr/>
    </dgm:pt>
    <dgm:pt modelId="{693542FB-66FC-49F0-B61E-9887B7E3F333}" type="pres">
      <dgm:prSet presAssocID="{00626ECD-711A-41EC-BEDA-11F371271CB9}" presName="compositeNode" presStyleCnt="0">
        <dgm:presLayoutVars>
          <dgm:bulletEnabled val="1"/>
        </dgm:presLayoutVars>
      </dgm:prSet>
      <dgm:spPr/>
    </dgm:pt>
    <dgm:pt modelId="{64B6A3B9-1FCD-4625-9C38-97DF2AB82898}" type="pres">
      <dgm:prSet presAssocID="{00626ECD-711A-41EC-BEDA-11F371271CB9}" presName="bgRect" presStyleLbl="bgAccFollowNode1" presStyleIdx="3" presStyleCnt="5"/>
      <dgm:spPr/>
    </dgm:pt>
    <dgm:pt modelId="{258A8309-4BC0-49F7-86B4-D806CFBB41F1}" type="pres">
      <dgm:prSet presAssocID="{8CB1FCAC-C184-438D-AAA7-11E59B7C2A77}" presName="sibTransNodeCircle" presStyleLbl="alignNode1" presStyleIdx="6" presStyleCnt="10">
        <dgm:presLayoutVars>
          <dgm:chMax val="0"/>
          <dgm:bulletEnabled/>
        </dgm:presLayoutVars>
      </dgm:prSet>
      <dgm:spPr/>
    </dgm:pt>
    <dgm:pt modelId="{537A6276-8F43-4F56-A512-A71975CF3B0C}" type="pres">
      <dgm:prSet presAssocID="{00626ECD-711A-41EC-BEDA-11F371271CB9}" presName="bottomLine" presStyleLbl="alignNode1" presStyleIdx="7" presStyleCnt="10">
        <dgm:presLayoutVars/>
      </dgm:prSet>
      <dgm:spPr/>
    </dgm:pt>
    <dgm:pt modelId="{6876ED0C-BD36-4861-B5D9-72574F48731A}" type="pres">
      <dgm:prSet presAssocID="{00626ECD-711A-41EC-BEDA-11F371271CB9}" presName="nodeText" presStyleLbl="bgAccFollowNode1" presStyleIdx="3" presStyleCnt="5">
        <dgm:presLayoutVars>
          <dgm:bulletEnabled val="1"/>
        </dgm:presLayoutVars>
      </dgm:prSet>
      <dgm:spPr/>
    </dgm:pt>
    <dgm:pt modelId="{C9FECADB-20C7-4717-92FA-E6377DEE8B37}" type="pres">
      <dgm:prSet presAssocID="{8CB1FCAC-C184-438D-AAA7-11E59B7C2A77}" presName="sibTrans" presStyleCnt="0"/>
      <dgm:spPr/>
    </dgm:pt>
    <dgm:pt modelId="{4188DAA5-4651-4513-9B37-0F82BEEC11D3}" type="pres">
      <dgm:prSet presAssocID="{2C69B822-03CE-40B2-8867-F6DD7085A1D3}" presName="compositeNode" presStyleCnt="0">
        <dgm:presLayoutVars>
          <dgm:bulletEnabled val="1"/>
        </dgm:presLayoutVars>
      </dgm:prSet>
      <dgm:spPr/>
    </dgm:pt>
    <dgm:pt modelId="{410D3BB1-21AC-41CA-AA3F-885CF8EA3E1D}" type="pres">
      <dgm:prSet presAssocID="{2C69B822-03CE-40B2-8867-F6DD7085A1D3}" presName="bgRect" presStyleLbl="bgAccFollowNode1" presStyleIdx="4" presStyleCnt="5"/>
      <dgm:spPr/>
    </dgm:pt>
    <dgm:pt modelId="{C16788AF-DE24-4A2F-AAC4-9FEE780A8E9E}" type="pres">
      <dgm:prSet presAssocID="{1C9807EC-5025-4010-BDA7-174DD05E559C}" presName="sibTransNodeCircle" presStyleLbl="alignNode1" presStyleIdx="8" presStyleCnt="10">
        <dgm:presLayoutVars>
          <dgm:chMax val="0"/>
          <dgm:bulletEnabled/>
        </dgm:presLayoutVars>
      </dgm:prSet>
      <dgm:spPr/>
    </dgm:pt>
    <dgm:pt modelId="{EE840D24-B2A8-4844-83B4-7FD74DF67FE4}" type="pres">
      <dgm:prSet presAssocID="{2C69B822-03CE-40B2-8867-F6DD7085A1D3}" presName="bottomLine" presStyleLbl="alignNode1" presStyleIdx="9" presStyleCnt="10">
        <dgm:presLayoutVars/>
      </dgm:prSet>
      <dgm:spPr/>
    </dgm:pt>
    <dgm:pt modelId="{29706768-A465-4BD1-B890-318695832329}" type="pres">
      <dgm:prSet presAssocID="{2C69B822-03CE-40B2-8867-F6DD7085A1D3}" presName="nodeText" presStyleLbl="bgAccFollowNode1" presStyleIdx="4" presStyleCnt="5">
        <dgm:presLayoutVars>
          <dgm:bulletEnabled val="1"/>
        </dgm:presLayoutVars>
      </dgm:prSet>
      <dgm:spPr/>
    </dgm:pt>
  </dgm:ptLst>
  <dgm:cxnLst>
    <dgm:cxn modelId="{754F4525-D6B6-4B69-8645-684BDF1E25DD}" type="presOf" srcId="{9DCB5065-04CA-419D-BD14-1F5DD4A374AE}" destId="{2A0B873E-31E1-4478-8F30-DA4489D5FEBF}" srcOrd="0" destOrd="0" presId="urn:microsoft.com/office/officeart/2016/7/layout/BasicLinearProcessNumbered"/>
    <dgm:cxn modelId="{00F3E32F-44BC-4E04-B4DF-56D25C587831}" srcId="{9DCB5065-04CA-419D-BD14-1F5DD4A374AE}" destId="{2C69B822-03CE-40B2-8867-F6DD7085A1D3}" srcOrd="4" destOrd="0" parTransId="{22032499-FDED-445F-8F54-03879FC4BB4D}" sibTransId="{1C9807EC-5025-4010-BDA7-174DD05E559C}"/>
    <dgm:cxn modelId="{7E6E8339-A5BA-449F-A581-B17D28554CCE}" type="presOf" srcId="{3B3C8984-5701-47C6-AFF2-97CE900D740D}" destId="{298D14BD-5B0C-4EF6-A41C-3A1803E63978}" srcOrd="1" destOrd="0" presId="urn:microsoft.com/office/officeart/2016/7/layout/BasicLinearProcessNumbered"/>
    <dgm:cxn modelId="{D7AF543C-D476-4B3F-B51F-0A5AE34D8511}" type="presOf" srcId="{7572C5B7-57B6-41E6-A579-F17CB3142102}" destId="{E104DF3F-0624-4FF4-8889-31301FCC2AB7}" srcOrd="0" destOrd="0" presId="urn:microsoft.com/office/officeart/2016/7/layout/BasicLinearProcessNumbered"/>
    <dgm:cxn modelId="{4696093E-1ACD-4CB1-A56D-A9E3F1574BEE}" type="presOf" srcId="{2C69B822-03CE-40B2-8867-F6DD7085A1D3}" destId="{29706768-A465-4BD1-B890-318695832329}" srcOrd="1" destOrd="0" presId="urn:microsoft.com/office/officeart/2016/7/layout/BasicLinearProcessNumbered"/>
    <dgm:cxn modelId="{DC963840-CBCF-4752-B75D-C848C79BBF44}" srcId="{9DCB5065-04CA-419D-BD14-1F5DD4A374AE}" destId="{00626ECD-711A-41EC-BEDA-11F371271CB9}" srcOrd="3" destOrd="0" parTransId="{3E510918-CDCE-442F-BA90-9F9F13044682}" sibTransId="{8CB1FCAC-C184-438D-AAA7-11E59B7C2A77}"/>
    <dgm:cxn modelId="{767AFC67-6896-4039-AAD4-CA44BB962CA8}" type="presOf" srcId="{1C9807EC-5025-4010-BDA7-174DD05E559C}" destId="{C16788AF-DE24-4A2F-AAC4-9FEE780A8E9E}" srcOrd="0" destOrd="0" presId="urn:microsoft.com/office/officeart/2016/7/layout/BasicLinearProcessNumbered"/>
    <dgm:cxn modelId="{8DC7094F-27A1-468B-9A3F-7876616FA6FD}" type="presOf" srcId="{158700BA-2696-4770-8D3F-4D3B5F30B940}" destId="{BEB9CB9A-BB07-4DD9-A902-404ED0B3D96B}" srcOrd="1" destOrd="0" presId="urn:microsoft.com/office/officeart/2016/7/layout/BasicLinearProcessNumbered"/>
    <dgm:cxn modelId="{D060684F-8296-4A9C-B530-3A0636082D81}" type="presOf" srcId="{00626ECD-711A-41EC-BEDA-11F371271CB9}" destId="{64B6A3B9-1FCD-4625-9C38-97DF2AB82898}" srcOrd="0" destOrd="0" presId="urn:microsoft.com/office/officeart/2016/7/layout/BasicLinearProcessNumbered"/>
    <dgm:cxn modelId="{E5501C71-C8E1-4156-BF50-D389ED85BB51}" type="presOf" srcId="{83194BD6-7CA6-43E3-BE9A-F97D4304537B}" destId="{37587BA9-BCFF-4B8B-AD20-82FAEE2ED48C}" srcOrd="1" destOrd="0" presId="urn:microsoft.com/office/officeart/2016/7/layout/BasicLinearProcessNumbered"/>
    <dgm:cxn modelId="{805A8D54-EDD0-4FDD-B010-80E180F268C0}" type="presOf" srcId="{00626ECD-711A-41EC-BEDA-11F371271CB9}" destId="{6876ED0C-BD36-4861-B5D9-72574F48731A}" srcOrd="1" destOrd="0" presId="urn:microsoft.com/office/officeart/2016/7/layout/BasicLinearProcessNumbered"/>
    <dgm:cxn modelId="{8D39E990-3344-4E9B-A2B0-FC047A25A095}" type="presOf" srcId="{158700BA-2696-4770-8D3F-4D3B5F30B940}" destId="{C14CE843-2C48-446E-813E-79EA2BE85C70}" srcOrd="0" destOrd="0" presId="urn:microsoft.com/office/officeart/2016/7/layout/BasicLinearProcessNumbered"/>
    <dgm:cxn modelId="{25D8AF95-AF5D-4B97-969A-C984A988AF66}" srcId="{9DCB5065-04CA-419D-BD14-1F5DD4A374AE}" destId="{3B3C8984-5701-47C6-AFF2-97CE900D740D}" srcOrd="1" destOrd="0" parTransId="{9AA1A301-2AD4-42F8-98C8-67B842EDAFEA}" sibTransId="{7572C5B7-57B6-41E6-A579-F17CB3142102}"/>
    <dgm:cxn modelId="{AD7ED5A0-ED27-491C-9869-514166E37D4E}" type="presOf" srcId="{83194BD6-7CA6-43E3-BE9A-F97D4304537B}" destId="{890968C3-05AD-453F-9CFD-DF59F8FE8E61}" srcOrd="0" destOrd="0" presId="urn:microsoft.com/office/officeart/2016/7/layout/BasicLinearProcessNumbered"/>
    <dgm:cxn modelId="{5E8A10AF-23F6-4C00-8CFA-1097AC983639}" type="presOf" srcId="{8CB1FCAC-C184-438D-AAA7-11E59B7C2A77}" destId="{258A8309-4BC0-49F7-86B4-D806CFBB41F1}" srcOrd="0" destOrd="0" presId="urn:microsoft.com/office/officeart/2016/7/layout/BasicLinearProcessNumbered"/>
    <dgm:cxn modelId="{DEBF3AB0-4606-4E21-B6D0-C58C913BBC05}" type="presOf" srcId="{BEBF2A00-0452-468A-A102-87962F345E05}" destId="{155BCD58-79DC-4081-8E2D-90DC400A0336}" srcOrd="0" destOrd="0" presId="urn:microsoft.com/office/officeart/2016/7/layout/BasicLinearProcessNumbered"/>
    <dgm:cxn modelId="{12D747B4-51DA-44A7-B9DF-EB5179E3AA67}" type="presOf" srcId="{3B3C8984-5701-47C6-AFF2-97CE900D740D}" destId="{0F5FB0ED-A148-449B-8511-562D84A9ED3D}" srcOrd="0" destOrd="0" presId="urn:microsoft.com/office/officeart/2016/7/layout/BasicLinearProcessNumbered"/>
    <dgm:cxn modelId="{92AE60BE-365A-4756-A272-C05549CE3695}" type="presOf" srcId="{2C69B822-03CE-40B2-8867-F6DD7085A1D3}" destId="{410D3BB1-21AC-41CA-AA3F-885CF8EA3E1D}" srcOrd="0" destOrd="0" presId="urn:microsoft.com/office/officeart/2016/7/layout/BasicLinearProcessNumbered"/>
    <dgm:cxn modelId="{9A1DF9CC-209C-4CE7-866E-4FB6B7BCA9DB}" srcId="{9DCB5065-04CA-419D-BD14-1F5DD4A374AE}" destId="{158700BA-2696-4770-8D3F-4D3B5F30B940}" srcOrd="2" destOrd="0" parTransId="{738B167E-CD3C-432F-9F5B-FACCE81D4B8F}" sibTransId="{CBD98FA1-B272-4C82-A5DE-AC9B0B44083B}"/>
    <dgm:cxn modelId="{07B860DA-F3B3-4DBC-888A-078CAC2F8164}" type="presOf" srcId="{CBD98FA1-B272-4C82-A5DE-AC9B0B44083B}" destId="{940AE620-012B-4EBE-A444-31FB737C26D2}" srcOrd="0" destOrd="0" presId="urn:microsoft.com/office/officeart/2016/7/layout/BasicLinearProcessNumbered"/>
    <dgm:cxn modelId="{A90AD9FB-0870-4966-966B-271A356143FD}" srcId="{9DCB5065-04CA-419D-BD14-1F5DD4A374AE}" destId="{83194BD6-7CA6-43E3-BE9A-F97D4304537B}" srcOrd="0" destOrd="0" parTransId="{529288A1-0A8A-492D-833A-8AFE65B1DACC}" sibTransId="{BEBF2A00-0452-468A-A102-87962F345E05}"/>
    <dgm:cxn modelId="{F66FF255-4B1E-4B38-AE02-23E28A64D917}" type="presParOf" srcId="{2A0B873E-31E1-4478-8F30-DA4489D5FEBF}" destId="{7F109EFD-E635-4ED9-BCE4-A8A27D1F40AE}" srcOrd="0" destOrd="0" presId="urn:microsoft.com/office/officeart/2016/7/layout/BasicLinearProcessNumbered"/>
    <dgm:cxn modelId="{BBE3C3F3-B00E-4491-BC98-A459725CA532}" type="presParOf" srcId="{7F109EFD-E635-4ED9-BCE4-A8A27D1F40AE}" destId="{890968C3-05AD-453F-9CFD-DF59F8FE8E61}" srcOrd="0" destOrd="0" presId="urn:microsoft.com/office/officeart/2016/7/layout/BasicLinearProcessNumbered"/>
    <dgm:cxn modelId="{ADF397E4-B3FE-4B14-87EC-BB645C90799F}" type="presParOf" srcId="{7F109EFD-E635-4ED9-BCE4-A8A27D1F40AE}" destId="{155BCD58-79DC-4081-8E2D-90DC400A0336}" srcOrd="1" destOrd="0" presId="urn:microsoft.com/office/officeart/2016/7/layout/BasicLinearProcessNumbered"/>
    <dgm:cxn modelId="{B52CC1AE-DF94-4D57-8AAD-36B66748DCCC}" type="presParOf" srcId="{7F109EFD-E635-4ED9-BCE4-A8A27D1F40AE}" destId="{6D263ADE-16B7-4C49-8DC0-916F50311254}" srcOrd="2" destOrd="0" presId="urn:microsoft.com/office/officeart/2016/7/layout/BasicLinearProcessNumbered"/>
    <dgm:cxn modelId="{F5CFD69B-825F-4FE1-833E-DB6ABEC27CAB}" type="presParOf" srcId="{7F109EFD-E635-4ED9-BCE4-A8A27D1F40AE}" destId="{37587BA9-BCFF-4B8B-AD20-82FAEE2ED48C}" srcOrd="3" destOrd="0" presId="urn:microsoft.com/office/officeart/2016/7/layout/BasicLinearProcessNumbered"/>
    <dgm:cxn modelId="{7700711B-C84D-4E19-B2A2-8F8C7F94B319}" type="presParOf" srcId="{2A0B873E-31E1-4478-8F30-DA4489D5FEBF}" destId="{E1629847-A85B-4366-A5E6-0060365C91FA}" srcOrd="1" destOrd="0" presId="urn:microsoft.com/office/officeart/2016/7/layout/BasicLinearProcessNumbered"/>
    <dgm:cxn modelId="{78BCE9EB-258C-4B33-945F-13E4CF20670A}" type="presParOf" srcId="{2A0B873E-31E1-4478-8F30-DA4489D5FEBF}" destId="{7CE17437-1205-4FFC-A917-A06DB22636DA}" srcOrd="2" destOrd="0" presId="urn:microsoft.com/office/officeart/2016/7/layout/BasicLinearProcessNumbered"/>
    <dgm:cxn modelId="{AFC3B74A-82D8-4E84-B2CC-B98389A658E8}" type="presParOf" srcId="{7CE17437-1205-4FFC-A917-A06DB22636DA}" destId="{0F5FB0ED-A148-449B-8511-562D84A9ED3D}" srcOrd="0" destOrd="0" presId="urn:microsoft.com/office/officeart/2016/7/layout/BasicLinearProcessNumbered"/>
    <dgm:cxn modelId="{EB326A17-68AC-469C-8350-C048D157C06C}" type="presParOf" srcId="{7CE17437-1205-4FFC-A917-A06DB22636DA}" destId="{E104DF3F-0624-4FF4-8889-31301FCC2AB7}" srcOrd="1" destOrd="0" presId="urn:microsoft.com/office/officeart/2016/7/layout/BasicLinearProcessNumbered"/>
    <dgm:cxn modelId="{E94F5C96-D2C0-4438-9D81-2298F3FF10E1}" type="presParOf" srcId="{7CE17437-1205-4FFC-A917-A06DB22636DA}" destId="{27CF6274-319A-4B65-95B2-4C983690BA3C}" srcOrd="2" destOrd="0" presId="urn:microsoft.com/office/officeart/2016/7/layout/BasicLinearProcessNumbered"/>
    <dgm:cxn modelId="{0A0444D0-BD20-4B8E-B69A-13DB8F3619C7}" type="presParOf" srcId="{7CE17437-1205-4FFC-A917-A06DB22636DA}" destId="{298D14BD-5B0C-4EF6-A41C-3A1803E63978}" srcOrd="3" destOrd="0" presId="urn:microsoft.com/office/officeart/2016/7/layout/BasicLinearProcessNumbered"/>
    <dgm:cxn modelId="{DB1EAD48-93DA-40D1-A9E4-325FE27FEDA8}" type="presParOf" srcId="{2A0B873E-31E1-4478-8F30-DA4489D5FEBF}" destId="{5F081EE3-9CE6-455D-BAFA-45736A9F232E}" srcOrd="3" destOrd="0" presId="urn:microsoft.com/office/officeart/2016/7/layout/BasicLinearProcessNumbered"/>
    <dgm:cxn modelId="{542D04E6-6DE7-48EC-9BA4-0807D8738296}" type="presParOf" srcId="{2A0B873E-31E1-4478-8F30-DA4489D5FEBF}" destId="{CF694E84-B934-4A57-9054-D024AD72A992}" srcOrd="4" destOrd="0" presId="urn:microsoft.com/office/officeart/2016/7/layout/BasicLinearProcessNumbered"/>
    <dgm:cxn modelId="{EE456653-49EA-4742-9B24-0ECFD7BAD021}" type="presParOf" srcId="{CF694E84-B934-4A57-9054-D024AD72A992}" destId="{C14CE843-2C48-446E-813E-79EA2BE85C70}" srcOrd="0" destOrd="0" presId="urn:microsoft.com/office/officeart/2016/7/layout/BasicLinearProcessNumbered"/>
    <dgm:cxn modelId="{F442132C-C9B7-47AA-BCD6-D82E1CFEC6C1}" type="presParOf" srcId="{CF694E84-B934-4A57-9054-D024AD72A992}" destId="{940AE620-012B-4EBE-A444-31FB737C26D2}" srcOrd="1" destOrd="0" presId="urn:microsoft.com/office/officeart/2016/7/layout/BasicLinearProcessNumbered"/>
    <dgm:cxn modelId="{C0B75332-A2D1-4EDD-A322-21FDDDDC1E52}" type="presParOf" srcId="{CF694E84-B934-4A57-9054-D024AD72A992}" destId="{280466D5-63B8-4BE7-88FE-4C962587FBBA}" srcOrd="2" destOrd="0" presId="urn:microsoft.com/office/officeart/2016/7/layout/BasicLinearProcessNumbered"/>
    <dgm:cxn modelId="{C44316D2-2841-4313-A556-E5DEFBDF44BB}" type="presParOf" srcId="{CF694E84-B934-4A57-9054-D024AD72A992}" destId="{BEB9CB9A-BB07-4DD9-A902-404ED0B3D96B}" srcOrd="3" destOrd="0" presId="urn:microsoft.com/office/officeart/2016/7/layout/BasicLinearProcessNumbered"/>
    <dgm:cxn modelId="{A19B73C9-D2AF-4397-99E6-59B112C4B7F0}" type="presParOf" srcId="{2A0B873E-31E1-4478-8F30-DA4489D5FEBF}" destId="{BF25416D-4AC3-412D-A140-F54730BBB034}" srcOrd="5" destOrd="0" presId="urn:microsoft.com/office/officeart/2016/7/layout/BasicLinearProcessNumbered"/>
    <dgm:cxn modelId="{FD8B4F8B-45F5-4AA2-9484-3FA84EEF865A}" type="presParOf" srcId="{2A0B873E-31E1-4478-8F30-DA4489D5FEBF}" destId="{693542FB-66FC-49F0-B61E-9887B7E3F333}" srcOrd="6" destOrd="0" presId="urn:microsoft.com/office/officeart/2016/7/layout/BasicLinearProcessNumbered"/>
    <dgm:cxn modelId="{796C2580-FAAB-44FA-9FC4-E81C743CCB2E}" type="presParOf" srcId="{693542FB-66FC-49F0-B61E-9887B7E3F333}" destId="{64B6A3B9-1FCD-4625-9C38-97DF2AB82898}" srcOrd="0" destOrd="0" presId="urn:microsoft.com/office/officeart/2016/7/layout/BasicLinearProcessNumbered"/>
    <dgm:cxn modelId="{2F452734-FAC2-48AC-981E-A80EC2473092}" type="presParOf" srcId="{693542FB-66FC-49F0-B61E-9887B7E3F333}" destId="{258A8309-4BC0-49F7-86B4-D806CFBB41F1}" srcOrd="1" destOrd="0" presId="urn:microsoft.com/office/officeart/2016/7/layout/BasicLinearProcessNumbered"/>
    <dgm:cxn modelId="{885EE542-6CC9-425C-B75C-AF226663637F}" type="presParOf" srcId="{693542FB-66FC-49F0-B61E-9887B7E3F333}" destId="{537A6276-8F43-4F56-A512-A71975CF3B0C}" srcOrd="2" destOrd="0" presId="urn:microsoft.com/office/officeart/2016/7/layout/BasicLinearProcessNumbered"/>
    <dgm:cxn modelId="{A22D7533-6C44-4524-ACEE-1D47A72C9AC7}" type="presParOf" srcId="{693542FB-66FC-49F0-B61E-9887B7E3F333}" destId="{6876ED0C-BD36-4861-B5D9-72574F48731A}" srcOrd="3" destOrd="0" presId="urn:microsoft.com/office/officeart/2016/7/layout/BasicLinearProcessNumbered"/>
    <dgm:cxn modelId="{0547A285-00D4-4C3F-BF34-30F49D7F0C5A}" type="presParOf" srcId="{2A0B873E-31E1-4478-8F30-DA4489D5FEBF}" destId="{C9FECADB-20C7-4717-92FA-E6377DEE8B37}" srcOrd="7" destOrd="0" presId="urn:microsoft.com/office/officeart/2016/7/layout/BasicLinearProcessNumbered"/>
    <dgm:cxn modelId="{0236B5D3-39D6-49D5-A775-597CD64E9B8D}" type="presParOf" srcId="{2A0B873E-31E1-4478-8F30-DA4489D5FEBF}" destId="{4188DAA5-4651-4513-9B37-0F82BEEC11D3}" srcOrd="8" destOrd="0" presId="urn:microsoft.com/office/officeart/2016/7/layout/BasicLinearProcessNumbered"/>
    <dgm:cxn modelId="{2BDD16F2-A995-4DF6-A72A-FB312C9F9C48}" type="presParOf" srcId="{4188DAA5-4651-4513-9B37-0F82BEEC11D3}" destId="{410D3BB1-21AC-41CA-AA3F-885CF8EA3E1D}" srcOrd="0" destOrd="0" presId="urn:microsoft.com/office/officeart/2016/7/layout/BasicLinearProcessNumbered"/>
    <dgm:cxn modelId="{D7AE68EB-7FC4-4C0E-A6A2-90EA081F6B82}" type="presParOf" srcId="{4188DAA5-4651-4513-9B37-0F82BEEC11D3}" destId="{C16788AF-DE24-4A2F-AAC4-9FEE780A8E9E}" srcOrd="1" destOrd="0" presId="urn:microsoft.com/office/officeart/2016/7/layout/BasicLinearProcessNumbered"/>
    <dgm:cxn modelId="{3447D603-FAB0-43F1-AC83-223AC91CF4E7}" type="presParOf" srcId="{4188DAA5-4651-4513-9B37-0F82BEEC11D3}" destId="{EE840D24-B2A8-4844-83B4-7FD74DF67FE4}" srcOrd="2" destOrd="0" presId="urn:microsoft.com/office/officeart/2016/7/layout/BasicLinearProcessNumbered"/>
    <dgm:cxn modelId="{EC1057B7-1C76-4DEE-8873-F9F4BF96B7AA}" type="presParOf" srcId="{4188DAA5-4651-4513-9B37-0F82BEEC11D3}" destId="{29706768-A465-4BD1-B890-318695832329}" srcOrd="3" destOrd="0" presId="urn:microsoft.com/office/officeart/2016/7/layout/BasicLinear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D465D20-99BD-4516-AC0F-35DDB7C32CB6}" type="doc">
      <dgm:prSet loTypeId="urn:microsoft.com/office/officeart/2016/7/layout/VerticalSolidActionList" loCatId="List" qsTypeId="urn:microsoft.com/office/officeart/2005/8/quickstyle/simple1" qsCatId="simple" csTypeId="urn:microsoft.com/office/officeart/2005/8/colors/colorful5" csCatId="colorful" phldr="1"/>
      <dgm:spPr/>
      <dgm:t>
        <a:bodyPr/>
        <a:lstStyle/>
        <a:p>
          <a:endParaRPr lang="en-US"/>
        </a:p>
      </dgm:t>
    </dgm:pt>
    <dgm:pt modelId="{E6C1064B-4A4E-480B-9405-B6F359E26034}">
      <dgm:prSet/>
      <dgm:spPr/>
      <dgm:t>
        <a:bodyPr/>
        <a:lstStyle/>
        <a:p>
          <a:r>
            <a:rPr lang="en-US" dirty="0"/>
            <a:t>Know</a:t>
          </a:r>
        </a:p>
      </dgm:t>
    </dgm:pt>
    <dgm:pt modelId="{E5EFDAAA-D69B-4F0A-B438-A7BE4DD5FE4C}" type="parTrans" cxnId="{9BE1DAD9-24AE-4A1E-BE58-05162E6C59B5}">
      <dgm:prSet/>
      <dgm:spPr/>
      <dgm:t>
        <a:bodyPr/>
        <a:lstStyle/>
        <a:p>
          <a:endParaRPr lang="en-US"/>
        </a:p>
      </dgm:t>
    </dgm:pt>
    <dgm:pt modelId="{B7B08562-1AB8-4675-B1ED-2A655EC97BE1}" type="sibTrans" cxnId="{9BE1DAD9-24AE-4A1E-BE58-05162E6C59B5}">
      <dgm:prSet/>
      <dgm:spPr/>
      <dgm:t>
        <a:bodyPr/>
        <a:lstStyle/>
        <a:p>
          <a:endParaRPr lang="en-US"/>
        </a:p>
      </dgm:t>
    </dgm:pt>
    <dgm:pt modelId="{952BE339-6B87-4ECD-9242-1E1FD40C14F6}">
      <dgm:prSet/>
      <dgm:spPr/>
      <dgm:t>
        <a:bodyPr/>
        <a:lstStyle/>
        <a:p>
          <a:r>
            <a:rPr lang="en-US" dirty="0"/>
            <a:t>how much you can spend</a:t>
          </a:r>
          <a:r>
            <a:rPr lang="en-US" dirty="0">
              <a:latin typeface="Century Gothic" panose="020F0302020204030204"/>
            </a:rPr>
            <a:t>.</a:t>
          </a:r>
          <a:r>
            <a:rPr lang="en-US" dirty="0"/>
            <a:t> </a:t>
          </a:r>
        </a:p>
      </dgm:t>
    </dgm:pt>
    <dgm:pt modelId="{D2967FA4-C61D-4D6B-890D-CCB8855A7009}" type="parTrans" cxnId="{20694292-0819-49BE-A2D4-70FD073950E1}">
      <dgm:prSet/>
      <dgm:spPr/>
      <dgm:t>
        <a:bodyPr/>
        <a:lstStyle/>
        <a:p>
          <a:endParaRPr lang="en-US"/>
        </a:p>
      </dgm:t>
    </dgm:pt>
    <dgm:pt modelId="{970AB106-FBE1-4585-AEC1-3ABB5F3B6936}" type="sibTrans" cxnId="{20694292-0819-49BE-A2D4-70FD073950E1}">
      <dgm:prSet/>
      <dgm:spPr/>
      <dgm:t>
        <a:bodyPr/>
        <a:lstStyle/>
        <a:p>
          <a:endParaRPr lang="en-US"/>
        </a:p>
      </dgm:t>
    </dgm:pt>
    <dgm:pt modelId="{7759EDD5-7B03-4E5F-B222-E6BE8AE768D0}">
      <dgm:prSet/>
      <dgm:spPr/>
      <dgm:t>
        <a:bodyPr/>
        <a:lstStyle/>
        <a:p>
          <a:r>
            <a:rPr lang="en-US" dirty="0"/>
            <a:t>Know</a:t>
          </a:r>
        </a:p>
      </dgm:t>
    </dgm:pt>
    <dgm:pt modelId="{36177663-83CC-4B1C-B244-D0FA532D42D7}" type="parTrans" cxnId="{226CF5DF-5616-4612-8572-C7E2DA48B541}">
      <dgm:prSet/>
      <dgm:spPr/>
      <dgm:t>
        <a:bodyPr/>
        <a:lstStyle/>
        <a:p>
          <a:endParaRPr lang="en-US"/>
        </a:p>
      </dgm:t>
    </dgm:pt>
    <dgm:pt modelId="{8FD0CCFD-2334-4B8C-9F4B-7E233A7068EF}" type="sibTrans" cxnId="{226CF5DF-5616-4612-8572-C7E2DA48B541}">
      <dgm:prSet/>
      <dgm:spPr/>
      <dgm:t>
        <a:bodyPr/>
        <a:lstStyle/>
        <a:p>
          <a:endParaRPr lang="en-US"/>
        </a:p>
      </dgm:t>
    </dgm:pt>
    <dgm:pt modelId="{E0263065-7B54-4B2E-805C-D283BACA1694}">
      <dgm:prSet/>
      <dgm:spPr/>
      <dgm:t>
        <a:bodyPr/>
        <a:lstStyle/>
        <a:p>
          <a:r>
            <a:rPr lang="en-US" dirty="0"/>
            <a:t>any restrictions for your area and overall</a:t>
          </a:r>
          <a:r>
            <a:rPr lang="en-US" dirty="0">
              <a:latin typeface="Century Gothic" panose="020F0302020204030204"/>
            </a:rPr>
            <a:t>.</a:t>
          </a:r>
          <a:r>
            <a:rPr lang="en-US" dirty="0"/>
            <a:t> </a:t>
          </a:r>
        </a:p>
      </dgm:t>
    </dgm:pt>
    <dgm:pt modelId="{6BBAA612-DF44-4508-A569-3A0321B42CD2}" type="parTrans" cxnId="{063C8A74-E548-49FB-8D0C-AF565B4A730C}">
      <dgm:prSet/>
      <dgm:spPr/>
      <dgm:t>
        <a:bodyPr/>
        <a:lstStyle/>
        <a:p>
          <a:endParaRPr lang="en-US"/>
        </a:p>
      </dgm:t>
    </dgm:pt>
    <dgm:pt modelId="{E5B9668E-3806-4A3F-8ABA-50620B007549}" type="sibTrans" cxnId="{063C8A74-E548-49FB-8D0C-AF565B4A730C}">
      <dgm:prSet/>
      <dgm:spPr/>
      <dgm:t>
        <a:bodyPr/>
        <a:lstStyle/>
        <a:p>
          <a:endParaRPr lang="en-US"/>
        </a:p>
      </dgm:t>
    </dgm:pt>
    <dgm:pt modelId="{E83950FB-FA71-4912-8278-5DA6A35D3FC0}">
      <dgm:prSet/>
      <dgm:spPr/>
      <dgm:t>
        <a:bodyPr/>
        <a:lstStyle/>
        <a:p>
          <a:r>
            <a:rPr lang="en-US" dirty="0"/>
            <a:t>Such as age cutoffs for collections, format specifics, etc</a:t>
          </a:r>
          <a:r>
            <a:rPr lang="en-US" dirty="0">
              <a:latin typeface="Century Gothic" panose="020F0302020204030204"/>
            </a:rPr>
            <a:t>.</a:t>
          </a:r>
          <a:endParaRPr lang="en-US" dirty="0"/>
        </a:p>
      </dgm:t>
    </dgm:pt>
    <dgm:pt modelId="{858A9ED5-C0A3-498B-9F18-3222D13F58A8}" type="parTrans" cxnId="{8225093E-D6CB-4DBA-B22D-90CC45351B69}">
      <dgm:prSet/>
      <dgm:spPr/>
      <dgm:t>
        <a:bodyPr/>
        <a:lstStyle/>
        <a:p>
          <a:endParaRPr lang="en-US"/>
        </a:p>
      </dgm:t>
    </dgm:pt>
    <dgm:pt modelId="{3AD13EA0-B2C4-4660-9584-3FE05E44E778}" type="sibTrans" cxnId="{8225093E-D6CB-4DBA-B22D-90CC45351B69}">
      <dgm:prSet/>
      <dgm:spPr/>
      <dgm:t>
        <a:bodyPr/>
        <a:lstStyle/>
        <a:p>
          <a:endParaRPr lang="en-US"/>
        </a:p>
      </dgm:t>
    </dgm:pt>
    <dgm:pt modelId="{AF222D15-F63F-4B4C-93A9-A8EE2E8F577E}">
      <dgm:prSet/>
      <dgm:spPr/>
      <dgm:t>
        <a:bodyPr/>
        <a:lstStyle/>
        <a:p>
          <a:r>
            <a:rPr lang="en-US" dirty="0"/>
            <a:t>Know</a:t>
          </a:r>
        </a:p>
      </dgm:t>
    </dgm:pt>
    <dgm:pt modelId="{191C0E66-62F2-4CC7-8464-C44A4D77137B}" type="parTrans" cxnId="{684A9060-CFD2-4992-A7FC-7BEB4C7843E1}">
      <dgm:prSet/>
      <dgm:spPr/>
      <dgm:t>
        <a:bodyPr/>
        <a:lstStyle/>
        <a:p>
          <a:endParaRPr lang="en-US"/>
        </a:p>
      </dgm:t>
    </dgm:pt>
    <dgm:pt modelId="{B01D20D0-4F30-4710-B474-3B45F119FA31}" type="sibTrans" cxnId="{684A9060-CFD2-4992-A7FC-7BEB4C7843E1}">
      <dgm:prSet/>
      <dgm:spPr/>
      <dgm:t>
        <a:bodyPr/>
        <a:lstStyle/>
        <a:p>
          <a:endParaRPr lang="en-US"/>
        </a:p>
      </dgm:t>
    </dgm:pt>
    <dgm:pt modelId="{1BA0F816-3381-48CB-BE28-6F16DCC3BD7A}">
      <dgm:prSet/>
      <dgm:spPr/>
      <dgm:t>
        <a:bodyPr/>
        <a:lstStyle/>
        <a:p>
          <a:pPr rtl="0"/>
          <a:r>
            <a:rPr lang="en-US" dirty="0">
              <a:latin typeface="Century Gothic" panose="020F0302020204030204"/>
            </a:rPr>
            <a:t>how the entire process works. </a:t>
          </a:r>
          <a:endParaRPr lang="en-US" dirty="0"/>
        </a:p>
      </dgm:t>
    </dgm:pt>
    <dgm:pt modelId="{9018993A-8CD3-4572-A52A-3D2962EED165}" type="parTrans" cxnId="{5F3719A0-38F7-43E8-8D34-4737ED2BE868}">
      <dgm:prSet/>
      <dgm:spPr/>
      <dgm:t>
        <a:bodyPr/>
        <a:lstStyle/>
        <a:p>
          <a:endParaRPr lang="en-US"/>
        </a:p>
      </dgm:t>
    </dgm:pt>
    <dgm:pt modelId="{744F13AC-13AC-4691-89CF-DCAFD48ADF53}" type="sibTrans" cxnId="{5F3719A0-38F7-43E8-8D34-4737ED2BE868}">
      <dgm:prSet/>
      <dgm:spPr/>
      <dgm:t>
        <a:bodyPr/>
        <a:lstStyle/>
        <a:p>
          <a:endParaRPr lang="en-US"/>
        </a:p>
      </dgm:t>
    </dgm:pt>
    <dgm:pt modelId="{58157D6E-CDC3-4B94-A446-01FF5AA6A73E}">
      <dgm:prSet phldr="0"/>
      <dgm:spPr/>
      <dgm:t>
        <a:bodyPr/>
        <a:lstStyle/>
        <a:p>
          <a:pPr rtl="0"/>
          <a:r>
            <a:rPr lang="en-US" dirty="0">
              <a:latin typeface="Century Gothic" panose="020F0302020204030204"/>
            </a:rPr>
            <a:t>A lot of things done on the selection end can make life easier down the line. Your coworkers will love you.</a:t>
          </a:r>
        </a:p>
      </dgm:t>
    </dgm:pt>
    <dgm:pt modelId="{A6025253-1BC0-4423-8380-910EED0F80C4}" type="parTrans" cxnId="{90E1919A-8678-4FB4-A2C6-0DA81835468D}">
      <dgm:prSet/>
      <dgm:spPr/>
    </dgm:pt>
    <dgm:pt modelId="{3138529B-C9BD-4042-BD73-85E259F39AB4}" type="sibTrans" cxnId="{90E1919A-8678-4FB4-A2C6-0DA81835468D}">
      <dgm:prSet/>
      <dgm:spPr/>
      <dgm:t>
        <a:bodyPr/>
        <a:lstStyle/>
        <a:p>
          <a:endParaRPr lang="en-US"/>
        </a:p>
      </dgm:t>
    </dgm:pt>
    <dgm:pt modelId="{C3A6A1AC-9D25-497B-8072-84FC99E288C3}" type="pres">
      <dgm:prSet presAssocID="{5D465D20-99BD-4516-AC0F-35DDB7C32CB6}" presName="Name0" presStyleCnt="0">
        <dgm:presLayoutVars>
          <dgm:dir/>
          <dgm:animLvl val="lvl"/>
          <dgm:resizeHandles val="exact"/>
        </dgm:presLayoutVars>
      </dgm:prSet>
      <dgm:spPr/>
    </dgm:pt>
    <dgm:pt modelId="{CA8069E7-550E-49D3-8740-515EF5FDCDBD}" type="pres">
      <dgm:prSet presAssocID="{E6C1064B-4A4E-480B-9405-B6F359E26034}" presName="linNode" presStyleCnt="0"/>
      <dgm:spPr/>
    </dgm:pt>
    <dgm:pt modelId="{CCBF8038-BC5E-4924-BA49-B13B75F9F14B}" type="pres">
      <dgm:prSet presAssocID="{E6C1064B-4A4E-480B-9405-B6F359E26034}" presName="parentText" presStyleLbl="alignNode1" presStyleIdx="0" presStyleCnt="3">
        <dgm:presLayoutVars>
          <dgm:chMax val="1"/>
          <dgm:bulletEnabled/>
        </dgm:presLayoutVars>
      </dgm:prSet>
      <dgm:spPr/>
    </dgm:pt>
    <dgm:pt modelId="{98A9207B-7963-4E8B-B73A-0123D89A7D2B}" type="pres">
      <dgm:prSet presAssocID="{E6C1064B-4A4E-480B-9405-B6F359E26034}" presName="descendantText" presStyleLbl="alignAccFollowNode1" presStyleIdx="0" presStyleCnt="3">
        <dgm:presLayoutVars>
          <dgm:bulletEnabled/>
        </dgm:presLayoutVars>
      </dgm:prSet>
      <dgm:spPr/>
    </dgm:pt>
    <dgm:pt modelId="{D6995CE6-D3E0-49B0-B0B1-F79289B496C2}" type="pres">
      <dgm:prSet presAssocID="{B7B08562-1AB8-4675-B1ED-2A655EC97BE1}" presName="sp" presStyleCnt="0"/>
      <dgm:spPr/>
    </dgm:pt>
    <dgm:pt modelId="{FB9CEB5D-0381-476C-9209-F261AC8C10D7}" type="pres">
      <dgm:prSet presAssocID="{7759EDD5-7B03-4E5F-B222-E6BE8AE768D0}" presName="linNode" presStyleCnt="0"/>
      <dgm:spPr/>
    </dgm:pt>
    <dgm:pt modelId="{ED82D109-D199-44F5-A2B0-3AC99398DB0D}" type="pres">
      <dgm:prSet presAssocID="{7759EDD5-7B03-4E5F-B222-E6BE8AE768D0}" presName="parentText" presStyleLbl="alignNode1" presStyleIdx="1" presStyleCnt="3">
        <dgm:presLayoutVars>
          <dgm:chMax val="1"/>
          <dgm:bulletEnabled/>
        </dgm:presLayoutVars>
      </dgm:prSet>
      <dgm:spPr/>
    </dgm:pt>
    <dgm:pt modelId="{8291D29B-AFE3-4C70-A678-9D202BAF755C}" type="pres">
      <dgm:prSet presAssocID="{7759EDD5-7B03-4E5F-B222-E6BE8AE768D0}" presName="descendantText" presStyleLbl="alignAccFollowNode1" presStyleIdx="1" presStyleCnt="3">
        <dgm:presLayoutVars>
          <dgm:bulletEnabled/>
        </dgm:presLayoutVars>
      </dgm:prSet>
      <dgm:spPr/>
    </dgm:pt>
    <dgm:pt modelId="{B7BAFE3D-0731-4B6C-8E4C-77ED8CC93BFE}" type="pres">
      <dgm:prSet presAssocID="{8FD0CCFD-2334-4B8C-9F4B-7E233A7068EF}" presName="sp" presStyleCnt="0"/>
      <dgm:spPr/>
    </dgm:pt>
    <dgm:pt modelId="{4ABA2FE8-5546-4D4D-B236-CE9F77018810}" type="pres">
      <dgm:prSet presAssocID="{AF222D15-F63F-4B4C-93A9-A8EE2E8F577E}" presName="linNode" presStyleCnt="0"/>
      <dgm:spPr/>
    </dgm:pt>
    <dgm:pt modelId="{42CE9D21-3978-4EF1-81C5-A77142AD23FF}" type="pres">
      <dgm:prSet presAssocID="{AF222D15-F63F-4B4C-93A9-A8EE2E8F577E}" presName="parentText" presStyleLbl="alignNode1" presStyleIdx="2" presStyleCnt="3">
        <dgm:presLayoutVars>
          <dgm:chMax val="1"/>
          <dgm:bulletEnabled/>
        </dgm:presLayoutVars>
      </dgm:prSet>
      <dgm:spPr/>
    </dgm:pt>
    <dgm:pt modelId="{45F0AD1E-C817-4435-8F26-CB08FC1DE516}" type="pres">
      <dgm:prSet presAssocID="{AF222D15-F63F-4B4C-93A9-A8EE2E8F577E}" presName="descendantText" presStyleLbl="alignAccFollowNode1" presStyleIdx="2" presStyleCnt="3">
        <dgm:presLayoutVars>
          <dgm:bulletEnabled/>
        </dgm:presLayoutVars>
      </dgm:prSet>
      <dgm:spPr/>
    </dgm:pt>
  </dgm:ptLst>
  <dgm:cxnLst>
    <dgm:cxn modelId="{EFE08218-1CF4-4BDC-BC0B-5C7833B5977D}" type="presOf" srcId="{E83950FB-FA71-4912-8278-5DA6A35D3FC0}" destId="{8291D29B-AFE3-4C70-A678-9D202BAF755C}" srcOrd="0" destOrd="1" presId="urn:microsoft.com/office/officeart/2016/7/layout/VerticalSolidActionList"/>
    <dgm:cxn modelId="{6CF2652D-49AB-492D-A448-3FC2FCDFCFFB}" type="presOf" srcId="{E0263065-7B54-4B2E-805C-D283BACA1694}" destId="{8291D29B-AFE3-4C70-A678-9D202BAF755C}" srcOrd="0" destOrd="0" presId="urn:microsoft.com/office/officeart/2016/7/layout/VerticalSolidActionList"/>
    <dgm:cxn modelId="{8225093E-D6CB-4DBA-B22D-90CC45351B69}" srcId="{E0263065-7B54-4B2E-805C-D283BACA1694}" destId="{E83950FB-FA71-4912-8278-5DA6A35D3FC0}" srcOrd="0" destOrd="0" parTransId="{858A9ED5-C0A3-498B-9F18-3222D13F58A8}" sibTransId="{3AD13EA0-B2C4-4660-9584-3FE05E44E778}"/>
    <dgm:cxn modelId="{684A9060-CFD2-4992-A7FC-7BEB4C7843E1}" srcId="{5D465D20-99BD-4516-AC0F-35DDB7C32CB6}" destId="{AF222D15-F63F-4B4C-93A9-A8EE2E8F577E}" srcOrd="2" destOrd="0" parTransId="{191C0E66-62F2-4CC7-8464-C44A4D77137B}" sibTransId="{B01D20D0-4F30-4710-B474-3B45F119FA31}"/>
    <dgm:cxn modelId="{063C8A74-E548-49FB-8D0C-AF565B4A730C}" srcId="{7759EDD5-7B03-4E5F-B222-E6BE8AE768D0}" destId="{E0263065-7B54-4B2E-805C-D283BACA1694}" srcOrd="0" destOrd="0" parTransId="{6BBAA612-DF44-4508-A569-3A0321B42CD2}" sibTransId="{E5B9668E-3806-4A3F-8ABA-50620B007549}"/>
    <dgm:cxn modelId="{20694292-0819-49BE-A2D4-70FD073950E1}" srcId="{E6C1064B-4A4E-480B-9405-B6F359E26034}" destId="{952BE339-6B87-4ECD-9242-1E1FD40C14F6}" srcOrd="0" destOrd="0" parTransId="{D2967FA4-C61D-4D6B-890D-CCB8855A7009}" sibTransId="{970AB106-FBE1-4585-AEC1-3ABB5F3B6936}"/>
    <dgm:cxn modelId="{90E1919A-8678-4FB4-A2C6-0DA81835468D}" srcId="{1BA0F816-3381-48CB-BE28-6F16DCC3BD7A}" destId="{58157D6E-CDC3-4B94-A446-01FF5AA6A73E}" srcOrd="0" destOrd="0" parTransId="{A6025253-1BC0-4423-8380-910EED0F80C4}" sibTransId="{3138529B-C9BD-4042-BD73-85E259F39AB4}"/>
    <dgm:cxn modelId="{5F3719A0-38F7-43E8-8D34-4737ED2BE868}" srcId="{AF222D15-F63F-4B4C-93A9-A8EE2E8F577E}" destId="{1BA0F816-3381-48CB-BE28-6F16DCC3BD7A}" srcOrd="0" destOrd="0" parTransId="{9018993A-8CD3-4572-A52A-3D2962EED165}" sibTransId="{744F13AC-13AC-4691-89CF-DCAFD48ADF53}"/>
    <dgm:cxn modelId="{D72A27A4-0104-433B-928D-34FA8346BF3B}" type="presOf" srcId="{952BE339-6B87-4ECD-9242-1E1FD40C14F6}" destId="{98A9207B-7963-4E8B-B73A-0123D89A7D2B}" srcOrd="0" destOrd="0" presId="urn:microsoft.com/office/officeart/2016/7/layout/VerticalSolidActionList"/>
    <dgm:cxn modelId="{B95495AF-4510-4BD1-AD35-26273F2F9777}" type="presOf" srcId="{E6C1064B-4A4E-480B-9405-B6F359E26034}" destId="{CCBF8038-BC5E-4924-BA49-B13B75F9F14B}" srcOrd="0" destOrd="0" presId="urn:microsoft.com/office/officeart/2016/7/layout/VerticalSolidActionList"/>
    <dgm:cxn modelId="{0C625AB4-3B20-4A84-A93B-75D1FB8F8338}" type="presOf" srcId="{1BA0F816-3381-48CB-BE28-6F16DCC3BD7A}" destId="{45F0AD1E-C817-4435-8F26-CB08FC1DE516}" srcOrd="0" destOrd="0" presId="urn:microsoft.com/office/officeart/2016/7/layout/VerticalSolidActionList"/>
    <dgm:cxn modelId="{A26FDCC1-5C26-4611-B27A-DCB20FA72448}" type="presOf" srcId="{7759EDD5-7B03-4E5F-B222-E6BE8AE768D0}" destId="{ED82D109-D199-44F5-A2B0-3AC99398DB0D}" srcOrd="0" destOrd="0" presId="urn:microsoft.com/office/officeart/2016/7/layout/VerticalSolidActionList"/>
    <dgm:cxn modelId="{2C9BF5C2-D851-4F0A-A7FE-2BE4412C3479}" type="presOf" srcId="{58157D6E-CDC3-4B94-A446-01FF5AA6A73E}" destId="{45F0AD1E-C817-4435-8F26-CB08FC1DE516}" srcOrd="0" destOrd="1" presId="urn:microsoft.com/office/officeart/2016/7/layout/VerticalSolidActionList"/>
    <dgm:cxn modelId="{9A33B5CA-F37B-4955-96A7-9553BBABB86A}" type="presOf" srcId="{AF222D15-F63F-4B4C-93A9-A8EE2E8F577E}" destId="{42CE9D21-3978-4EF1-81C5-A77142AD23FF}" srcOrd="0" destOrd="0" presId="urn:microsoft.com/office/officeart/2016/7/layout/VerticalSolidActionList"/>
    <dgm:cxn modelId="{9BE1DAD9-24AE-4A1E-BE58-05162E6C59B5}" srcId="{5D465D20-99BD-4516-AC0F-35DDB7C32CB6}" destId="{E6C1064B-4A4E-480B-9405-B6F359E26034}" srcOrd="0" destOrd="0" parTransId="{E5EFDAAA-D69B-4F0A-B438-A7BE4DD5FE4C}" sibTransId="{B7B08562-1AB8-4675-B1ED-2A655EC97BE1}"/>
    <dgm:cxn modelId="{226CF5DF-5616-4612-8572-C7E2DA48B541}" srcId="{5D465D20-99BD-4516-AC0F-35DDB7C32CB6}" destId="{7759EDD5-7B03-4E5F-B222-E6BE8AE768D0}" srcOrd="1" destOrd="0" parTransId="{36177663-83CC-4B1C-B244-D0FA532D42D7}" sibTransId="{8FD0CCFD-2334-4B8C-9F4B-7E233A7068EF}"/>
    <dgm:cxn modelId="{9F7D2AFB-DAF9-4510-89E9-C9A70A9837A5}" type="presOf" srcId="{5D465D20-99BD-4516-AC0F-35DDB7C32CB6}" destId="{C3A6A1AC-9D25-497B-8072-84FC99E288C3}" srcOrd="0" destOrd="0" presId="urn:microsoft.com/office/officeart/2016/7/layout/VerticalSolidActionList"/>
    <dgm:cxn modelId="{93CAE072-1DD9-4D2D-A300-63C126DF4052}" type="presParOf" srcId="{C3A6A1AC-9D25-497B-8072-84FC99E288C3}" destId="{CA8069E7-550E-49D3-8740-515EF5FDCDBD}" srcOrd="0" destOrd="0" presId="urn:microsoft.com/office/officeart/2016/7/layout/VerticalSolidActionList"/>
    <dgm:cxn modelId="{CC0A8A75-5494-471C-8E24-7E62005446EF}" type="presParOf" srcId="{CA8069E7-550E-49D3-8740-515EF5FDCDBD}" destId="{CCBF8038-BC5E-4924-BA49-B13B75F9F14B}" srcOrd="0" destOrd="0" presId="urn:microsoft.com/office/officeart/2016/7/layout/VerticalSolidActionList"/>
    <dgm:cxn modelId="{5588F82A-4F30-4274-862B-7FDC4979A079}" type="presParOf" srcId="{CA8069E7-550E-49D3-8740-515EF5FDCDBD}" destId="{98A9207B-7963-4E8B-B73A-0123D89A7D2B}" srcOrd="1" destOrd="0" presId="urn:microsoft.com/office/officeart/2016/7/layout/VerticalSolidActionList"/>
    <dgm:cxn modelId="{3CCB8DE1-136C-4687-8404-3AC296EC47E6}" type="presParOf" srcId="{C3A6A1AC-9D25-497B-8072-84FC99E288C3}" destId="{D6995CE6-D3E0-49B0-B0B1-F79289B496C2}" srcOrd="1" destOrd="0" presId="urn:microsoft.com/office/officeart/2016/7/layout/VerticalSolidActionList"/>
    <dgm:cxn modelId="{75F9C189-F46E-4C7E-8DF1-CCBD0FA0982D}" type="presParOf" srcId="{C3A6A1AC-9D25-497B-8072-84FC99E288C3}" destId="{FB9CEB5D-0381-476C-9209-F261AC8C10D7}" srcOrd="2" destOrd="0" presId="urn:microsoft.com/office/officeart/2016/7/layout/VerticalSolidActionList"/>
    <dgm:cxn modelId="{785AE2B1-A902-466C-A5FF-EE42041FB8E8}" type="presParOf" srcId="{FB9CEB5D-0381-476C-9209-F261AC8C10D7}" destId="{ED82D109-D199-44F5-A2B0-3AC99398DB0D}" srcOrd="0" destOrd="0" presId="urn:microsoft.com/office/officeart/2016/7/layout/VerticalSolidActionList"/>
    <dgm:cxn modelId="{7C5B2075-201F-4D52-AE0A-879FEEA81A0A}" type="presParOf" srcId="{FB9CEB5D-0381-476C-9209-F261AC8C10D7}" destId="{8291D29B-AFE3-4C70-A678-9D202BAF755C}" srcOrd="1" destOrd="0" presId="urn:microsoft.com/office/officeart/2016/7/layout/VerticalSolidActionList"/>
    <dgm:cxn modelId="{52BFB340-C4A2-430C-840C-A8731FFBE9C1}" type="presParOf" srcId="{C3A6A1AC-9D25-497B-8072-84FC99E288C3}" destId="{B7BAFE3D-0731-4B6C-8E4C-77ED8CC93BFE}" srcOrd="3" destOrd="0" presId="urn:microsoft.com/office/officeart/2016/7/layout/VerticalSolidActionList"/>
    <dgm:cxn modelId="{03BA404D-3739-42C3-ADAB-5365C3613F88}" type="presParOf" srcId="{C3A6A1AC-9D25-497B-8072-84FC99E288C3}" destId="{4ABA2FE8-5546-4D4D-B236-CE9F77018810}" srcOrd="4" destOrd="0" presId="urn:microsoft.com/office/officeart/2016/7/layout/VerticalSolidActionList"/>
    <dgm:cxn modelId="{99F95B3A-5F45-4D04-ABC7-DE0C4F2AD57B}" type="presParOf" srcId="{4ABA2FE8-5546-4D4D-B236-CE9F77018810}" destId="{42CE9D21-3978-4EF1-81C5-A77142AD23FF}" srcOrd="0" destOrd="0" presId="urn:microsoft.com/office/officeart/2016/7/layout/VerticalSolidActionList"/>
    <dgm:cxn modelId="{6A4F78EA-5092-4615-A8F4-EDA5FB14059A}" type="presParOf" srcId="{4ABA2FE8-5546-4D4D-B236-CE9F77018810}" destId="{45F0AD1E-C817-4435-8F26-CB08FC1DE516}"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8E2B5A-0F20-4286-A220-5EC3A47DCBB8}" type="doc">
      <dgm:prSet loTypeId="urn:microsoft.com/office/officeart/2016/7/layout/VerticalSolidActionList" loCatId="List" qsTypeId="urn:microsoft.com/office/officeart/2005/8/quickstyle/simple2" qsCatId="simple" csTypeId="urn:microsoft.com/office/officeart/2005/8/colors/colorful2" csCatId="colorful"/>
      <dgm:spPr/>
      <dgm:t>
        <a:bodyPr/>
        <a:lstStyle/>
        <a:p>
          <a:endParaRPr lang="en-US"/>
        </a:p>
      </dgm:t>
    </dgm:pt>
    <dgm:pt modelId="{5714EB91-4867-40D0-913C-7565334C373B}">
      <dgm:prSet/>
      <dgm:spPr/>
      <dgm:t>
        <a:bodyPr/>
        <a:lstStyle/>
        <a:p>
          <a:r>
            <a:rPr lang="en-US"/>
            <a:t>Make</a:t>
          </a:r>
        </a:p>
      </dgm:t>
    </dgm:pt>
    <dgm:pt modelId="{7D51E968-048E-4228-8540-926EFD3EDAC9}" type="parTrans" cxnId="{7C337952-973D-428D-8F3F-1925B48E4650}">
      <dgm:prSet/>
      <dgm:spPr/>
      <dgm:t>
        <a:bodyPr/>
        <a:lstStyle/>
        <a:p>
          <a:endParaRPr lang="en-US"/>
        </a:p>
      </dgm:t>
    </dgm:pt>
    <dgm:pt modelId="{144E6E3B-6C12-4BB2-8C44-3100F0377503}" type="sibTrans" cxnId="{7C337952-973D-428D-8F3F-1925B48E4650}">
      <dgm:prSet/>
      <dgm:spPr/>
      <dgm:t>
        <a:bodyPr/>
        <a:lstStyle/>
        <a:p>
          <a:endParaRPr lang="en-US"/>
        </a:p>
      </dgm:t>
    </dgm:pt>
    <dgm:pt modelId="{4CDC050C-B264-45AD-9E54-8151B3B3EB18}">
      <dgm:prSet/>
      <dgm:spPr/>
      <dgm:t>
        <a:bodyPr/>
        <a:lstStyle/>
        <a:p>
          <a:r>
            <a:rPr lang="en-US"/>
            <a:t>Make a "to get done" list then prioritize</a:t>
          </a:r>
          <a:r>
            <a:rPr lang="en-US">
              <a:latin typeface="Century Gothic" panose="020F0302020204030204"/>
            </a:rPr>
            <a:t>.</a:t>
          </a:r>
          <a:endParaRPr lang="en-US"/>
        </a:p>
      </dgm:t>
    </dgm:pt>
    <dgm:pt modelId="{FBF7B14E-31B3-4156-88FA-977FD1196C59}" type="parTrans" cxnId="{C56B3A44-7D80-4CCF-8784-383BA67943B1}">
      <dgm:prSet/>
      <dgm:spPr/>
      <dgm:t>
        <a:bodyPr/>
        <a:lstStyle/>
        <a:p>
          <a:endParaRPr lang="en-US"/>
        </a:p>
      </dgm:t>
    </dgm:pt>
    <dgm:pt modelId="{2FF010D9-CDE0-41D0-85A1-AE504CF73E39}" type="sibTrans" cxnId="{C56B3A44-7D80-4CCF-8784-383BA67943B1}">
      <dgm:prSet/>
      <dgm:spPr/>
      <dgm:t>
        <a:bodyPr/>
        <a:lstStyle/>
        <a:p>
          <a:endParaRPr lang="en-US"/>
        </a:p>
      </dgm:t>
    </dgm:pt>
    <dgm:pt modelId="{915B6087-DDF0-4206-B061-B7A64A9CF1D8}">
      <dgm:prSet/>
      <dgm:spPr/>
      <dgm:t>
        <a:bodyPr/>
        <a:lstStyle/>
        <a:p>
          <a:r>
            <a:rPr lang="en-US"/>
            <a:t>Pick up</a:t>
          </a:r>
        </a:p>
      </dgm:t>
    </dgm:pt>
    <dgm:pt modelId="{7768567B-A851-445D-BDE3-825CB51374C5}" type="parTrans" cxnId="{C9FD5CC0-AEEF-40F8-BEE1-6DF5758C4BFF}">
      <dgm:prSet/>
      <dgm:spPr/>
      <dgm:t>
        <a:bodyPr/>
        <a:lstStyle/>
        <a:p>
          <a:endParaRPr lang="en-US"/>
        </a:p>
      </dgm:t>
    </dgm:pt>
    <dgm:pt modelId="{42A52374-A382-44D7-A21D-705F3638CBFB}" type="sibTrans" cxnId="{C9FD5CC0-AEEF-40F8-BEE1-6DF5758C4BFF}">
      <dgm:prSet/>
      <dgm:spPr/>
      <dgm:t>
        <a:bodyPr/>
        <a:lstStyle/>
        <a:p>
          <a:endParaRPr lang="en-US"/>
        </a:p>
      </dgm:t>
    </dgm:pt>
    <dgm:pt modelId="{5681542F-74A9-49B2-BF06-9BCE312D8D38}">
      <dgm:prSet/>
      <dgm:spPr/>
      <dgm:t>
        <a:bodyPr/>
        <a:lstStyle/>
        <a:p>
          <a:pPr rtl="0"/>
          <a:r>
            <a:rPr lang="en-US"/>
            <a:t>Pick up unfinished projects</a:t>
          </a:r>
          <a:r>
            <a:rPr lang="en-US">
              <a:latin typeface="Century Gothic" panose="020F0302020204030204"/>
            </a:rPr>
            <a:t>.</a:t>
          </a:r>
          <a:endParaRPr lang="en-US"/>
        </a:p>
      </dgm:t>
    </dgm:pt>
    <dgm:pt modelId="{C9E6C983-B49D-4DB7-9A4D-19AF83D835E7}" type="parTrans" cxnId="{FFA229FF-3A7C-4600-A225-425FAD182A09}">
      <dgm:prSet/>
      <dgm:spPr/>
      <dgm:t>
        <a:bodyPr/>
        <a:lstStyle/>
        <a:p>
          <a:endParaRPr lang="en-US"/>
        </a:p>
      </dgm:t>
    </dgm:pt>
    <dgm:pt modelId="{E4AA6B13-1DAF-4E9A-B183-62F555C22C75}" type="sibTrans" cxnId="{FFA229FF-3A7C-4600-A225-425FAD182A09}">
      <dgm:prSet/>
      <dgm:spPr/>
      <dgm:t>
        <a:bodyPr/>
        <a:lstStyle/>
        <a:p>
          <a:endParaRPr lang="en-US"/>
        </a:p>
      </dgm:t>
    </dgm:pt>
    <dgm:pt modelId="{DD4F316A-73C9-42AB-B2B7-B3E4E1F064AF}">
      <dgm:prSet/>
      <dgm:spPr/>
      <dgm:t>
        <a:bodyPr/>
        <a:lstStyle/>
        <a:p>
          <a:r>
            <a:rPr lang="en-US"/>
            <a:t>Do</a:t>
          </a:r>
        </a:p>
      </dgm:t>
    </dgm:pt>
    <dgm:pt modelId="{CDFCA518-5A69-46FE-9CF1-FF7D534CC3B9}" type="parTrans" cxnId="{D4D7FE3E-7799-4A1A-9C29-34418BEE7BD6}">
      <dgm:prSet/>
      <dgm:spPr/>
      <dgm:t>
        <a:bodyPr/>
        <a:lstStyle/>
        <a:p>
          <a:endParaRPr lang="en-US"/>
        </a:p>
      </dgm:t>
    </dgm:pt>
    <dgm:pt modelId="{C8D0BFCF-7A3B-4D81-9DF2-E0B6B32AC762}" type="sibTrans" cxnId="{D4D7FE3E-7799-4A1A-9C29-34418BEE7BD6}">
      <dgm:prSet/>
      <dgm:spPr/>
      <dgm:t>
        <a:bodyPr/>
        <a:lstStyle/>
        <a:p>
          <a:endParaRPr lang="en-US"/>
        </a:p>
      </dgm:t>
    </dgm:pt>
    <dgm:pt modelId="{E3BB254E-EBB7-44DB-B9FC-4ECB562CAC80}">
      <dgm:prSet/>
      <dgm:spPr/>
      <dgm:t>
        <a:bodyPr/>
        <a:lstStyle/>
        <a:p>
          <a:r>
            <a:rPr lang="en-US"/>
            <a:t>Do the most fun thing about your job or Do the worst thing and use the other as a reward</a:t>
          </a:r>
          <a:r>
            <a:rPr lang="en-US">
              <a:latin typeface="Century Gothic" panose="020F0302020204030204"/>
            </a:rPr>
            <a:t>.</a:t>
          </a:r>
          <a:endParaRPr lang="en-US"/>
        </a:p>
      </dgm:t>
    </dgm:pt>
    <dgm:pt modelId="{10239F13-E8A4-4F10-A90D-B38DF4EFA780}" type="parTrans" cxnId="{0EB90451-B7FB-4CF3-9CE3-AC28CDF3F4F9}">
      <dgm:prSet/>
      <dgm:spPr/>
      <dgm:t>
        <a:bodyPr/>
        <a:lstStyle/>
        <a:p>
          <a:endParaRPr lang="en-US"/>
        </a:p>
      </dgm:t>
    </dgm:pt>
    <dgm:pt modelId="{454EFA95-BBC7-4331-B584-A0C73F5CD23B}" type="sibTrans" cxnId="{0EB90451-B7FB-4CF3-9CE3-AC28CDF3F4F9}">
      <dgm:prSet/>
      <dgm:spPr/>
      <dgm:t>
        <a:bodyPr/>
        <a:lstStyle/>
        <a:p>
          <a:endParaRPr lang="en-US"/>
        </a:p>
      </dgm:t>
    </dgm:pt>
    <dgm:pt modelId="{9CF4CAE0-97A5-4103-99AC-DCA226A58B1C}">
      <dgm:prSet/>
      <dgm:spPr/>
      <dgm:t>
        <a:bodyPr/>
        <a:lstStyle/>
        <a:p>
          <a:r>
            <a:rPr lang="en-US"/>
            <a:t>Look</a:t>
          </a:r>
        </a:p>
      </dgm:t>
    </dgm:pt>
    <dgm:pt modelId="{149A3546-68CA-4143-8777-F79D78236182}" type="parTrans" cxnId="{E21BC1E4-B8DE-4E9F-867F-80217F7D440C}">
      <dgm:prSet/>
      <dgm:spPr/>
      <dgm:t>
        <a:bodyPr/>
        <a:lstStyle/>
        <a:p>
          <a:endParaRPr lang="en-US"/>
        </a:p>
      </dgm:t>
    </dgm:pt>
    <dgm:pt modelId="{D70832C8-2BDD-4BEF-913C-2C52B2D6B0ED}" type="sibTrans" cxnId="{E21BC1E4-B8DE-4E9F-867F-80217F7D440C}">
      <dgm:prSet/>
      <dgm:spPr/>
      <dgm:t>
        <a:bodyPr/>
        <a:lstStyle/>
        <a:p>
          <a:endParaRPr lang="en-US"/>
        </a:p>
      </dgm:t>
    </dgm:pt>
    <dgm:pt modelId="{5D437C9D-4792-45B4-B7F5-8E3E2C1E35D9}">
      <dgm:prSet/>
      <dgm:spPr/>
      <dgm:t>
        <a:bodyPr/>
        <a:lstStyle/>
        <a:p>
          <a:r>
            <a:rPr lang="en-US"/>
            <a:t>Look at statistics</a:t>
          </a:r>
          <a:r>
            <a:rPr lang="en-US">
              <a:latin typeface="Century Gothic" panose="020F0302020204030204"/>
            </a:rPr>
            <a:t>.</a:t>
          </a:r>
          <a:r>
            <a:rPr lang="en-US"/>
            <a:t> </a:t>
          </a:r>
        </a:p>
      </dgm:t>
    </dgm:pt>
    <dgm:pt modelId="{078FD3B4-250F-403E-890B-0B052BF575E5}" type="parTrans" cxnId="{C8D99AC8-57DF-46CE-8191-3DCFDC7004D8}">
      <dgm:prSet/>
      <dgm:spPr/>
      <dgm:t>
        <a:bodyPr/>
        <a:lstStyle/>
        <a:p>
          <a:endParaRPr lang="en-US"/>
        </a:p>
      </dgm:t>
    </dgm:pt>
    <dgm:pt modelId="{2D64A665-9A1D-4318-BFBC-91BB7FBD25BA}" type="sibTrans" cxnId="{C8D99AC8-57DF-46CE-8191-3DCFDC7004D8}">
      <dgm:prSet/>
      <dgm:spPr/>
      <dgm:t>
        <a:bodyPr/>
        <a:lstStyle/>
        <a:p>
          <a:endParaRPr lang="en-US"/>
        </a:p>
      </dgm:t>
    </dgm:pt>
    <dgm:pt modelId="{1A6EA24F-A4EB-4000-B09F-EB3A966AC8BE}">
      <dgm:prSet/>
      <dgm:spPr/>
      <dgm:t>
        <a:bodyPr/>
        <a:lstStyle/>
        <a:p>
          <a:r>
            <a:rPr lang="en-US"/>
            <a:t>Start</a:t>
          </a:r>
        </a:p>
      </dgm:t>
    </dgm:pt>
    <dgm:pt modelId="{F66B1AA9-C47E-43F0-B23D-3681FE826CB6}" type="parTrans" cxnId="{D22B4580-B5D0-4D39-AC46-8382A1DD9134}">
      <dgm:prSet/>
      <dgm:spPr/>
      <dgm:t>
        <a:bodyPr/>
        <a:lstStyle/>
        <a:p>
          <a:endParaRPr lang="en-US"/>
        </a:p>
      </dgm:t>
    </dgm:pt>
    <dgm:pt modelId="{A1DFE34D-CFEC-4506-8DF3-D027765B1D2B}" type="sibTrans" cxnId="{D22B4580-B5D0-4D39-AC46-8382A1DD9134}">
      <dgm:prSet/>
      <dgm:spPr/>
      <dgm:t>
        <a:bodyPr/>
        <a:lstStyle/>
        <a:p>
          <a:endParaRPr lang="en-US"/>
        </a:p>
      </dgm:t>
    </dgm:pt>
    <dgm:pt modelId="{FD90BCBD-0EAA-4B3D-ADD9-8FBF96BFE4B8}">
      <dgm:prSet/>
      <dgm:spPr/>
      <dgm:t>
        <a:bodyPr/>
        <a:lstStyle/>
        <a:p>
          <a:r>
            <a:rPr lang="en-US"/>
            <a:t>Start work in a different area</a:t>
          </a:r>
          <a:r>
            <a:rPr lang="en-US">
              <a:latin typeface="Century Gothic" panose="020F0302020204030204"/>
            </a:rPr>
            <a:t>.</a:t>
          </a:r>
          <a:endParaRPr lang="en-US"/>
        </a:p>
      </dgm:t>
    </dgm:pt>
    <dgm:pt modelId="{38DB5613-42EA-481E-BC91-7C2930AACDE6}" type="parTrans" cxnId="{7D796A8A-632B-4324-928C-1A40F845E64D}">
      <dgm:prSet/>
      <dgm:spPr/>
      <dgm:t>
        <a:bodyPr/>
        <a:lstStyle/>
        <a:p>
          <a:endParaRPr lang="en-US"/>
        </a:p>
      </dgm:t>
    </dgm:pt>
    <dgm:pt modelId="{DF574323-9FD0-4873-9C03-7A2195DA07D5}" type="sibTrans" cxnId="{7D796A8A-632B-4324-928C-1A40F845E64D}">
      <dgm:prSet/>
      <dgm:spPr/>
      <dgm:t>
        <a:bodyPr/>
        <a:lstStyle/>
        <a:p>
          <a:endParaRPr lang="en-US"/>
        </a:p>
      </dgm:t>
    </dgm:pt>
    <dgm:pt modelId="{CD2AC0EF-8628-489E-9342-720FE56C8398}" type="pres">
      <dgm:prSet presAssocID="{3A8E2B5A-0F20-4286-A220-5EC3A47DCBB8}" presName="Name0" presStyleCnt="0">
        <dgm:presLayoutVars>
          <dgm:dir/>
          <dgm:animLvl val="lvl"/>
          <dgm:resizeHandles val="exact"/>
        </dgm:presLayoutVars>
      </dgm:prSet>
      <dgm:spPr/>
    </dgm:pt>
    <dgm:pt modelId="{99C29A02-6ECF-4233-AB0E-A53EB5E5DB78}" type="pres">
      <dgm:prSet presAssocID="{5714EB91-4867-40D0-913C-7565334C373B}" presName="linNode" presStyleCnt="0"/>
      <dgm:spPr/>
    </dgm:pt>
    <dgm:pt modelId="{A8C2266F-FB79-4205-BC72-28CE8BC0C440}" type="pres">
      <dgm:prSet presAssocID="{5714EB91-4867-40D0-913C-7565334C373B}" presName="parentText" presStyleLbl="alignNode1" presStyleIdx="0" presStyleCnt="5">
        <dgm:presLayoutVars>
          <dgm:chMax val="1"/>
          <dgm:bulletEnabled/>
        </dgm:presLayoutVars>
      </dgm:prSet>
      <dgm:spPr/>
    </dgm:pt>
    <dgm:pt modelId="{79028BA9-C78F-4C43-B6EA-1FD402E54D33}" type="pres">
      <dgm:prSet presAssocID="{5714EB91-4867-40D0-913C-7565334C373B}" presName="descendantText" presStyleLbl="alignAccFollowNode1" presStyleIdx="0" presStyleCnt="5">
        <dgm:presLayoutVars>
          <dgm:bulletEnabled/>
        </dgm:presLayoutVars>
      </dgm:prSet>
      <dgm:spPr/>
    </dgm:pt>
    <dgm:pt modelId="{C5D4B1C3-9247-407F-9787-04C02A1F4ECD}" type="pres">
      <dgm:prSet presAssocID="{144E6E3B-6C12-4BB2-8C44-3100F0377503}" presName="sp" presStyleCnt="0"/>
      <dgm:spPr/>
    </dgm:pt>
    <dgm:pt modelId="{8209DDB3-116C-4AB1-B606-8B183EFE46D5}" type="pres">
      <dgm:prSet presAssocID="{915B6087-DDF0-4206-B061-B7A64A9CF1D8}" presName="linNode" presStyleCnt="0"/>
      <dgm:spPr/>
    </dgm:pt>
    <dgm:pt modelId="{041C9087-54DB-45B9-9192-0871A485F25C}" type="pres">
      <dgm:prSet presAssocID="{915B6087-DDF0-4206-B061-B7A64A9CF1D8}" presName="parentText" presStyleLbl="alignNode1" presStyleIdx="1" presStyleCnt="5">
        <dgm:presLayoutVars>
          <dgm:chMax val="1"/>
          <dgm:bulletEnabled/>
        </dgm:presLayoutVars>
      </dgm:prSet>
      <dgm:spPr/>
    </dgm:pt>
    <dgm:pt modelId="{8553A5E3-F277-452F-8DE0-F284842F2E8A}" type="pres">
      <dgm:prSet presAssocID="{915B6087-DDF0-4206-B061-B7A64A9CF1D8}" presName="descendantText" presStyleLbl="alignAccFollowNode1" presStyleIdx="1" presStyleCnt="5">
        <dgm:presLayoutVars>
          <dgm:bulletEnabled/>
        </dgm:presLayoutVars>
      </dgm:prSet>
      <dgm:spPr/>
    </dgm:pt>
    <dgm:pt modelId="{F715444A-23D7-4804-9412-3416FF43BC8A}" type="pres">
      <dgm:prSet presAssocID="{42A52374-A382-44D7-A21D-705F3638CBFB}" presName="sp" presStyleCnt="0"/>
      <dgm:spPr/>
    </dgm:pt>
    <dgm:pt modelId="{AA17CE7A-C22A-44CD-BB3D-6EAC01D54113}" type="pres">
      <dgm:prSet presAssocID="{DD4F316A-73C9-42AB-B2B7-B3E4E1F064AF}" presName="linNode" presStyleCnt="0"/>
      <dgm:spPr/>
    </dgm:pt>
    <dgm:pt modelId="{80243AE8-C67F-4814-96D2-1624A2E12957}" type="pres">
      <dgm:prSet presAssocID="{DD4F316A-73C9-42AB-B2B7-B3E4E1F064AF}" presName="parentText" presStyleLbl="alignNode1" presStyleIdx="2" presStyleCnt="5">
        <dgm:presLayoutVars>
          <dgm:chMax val="1"/>
          <dgm:bulletEnabled/>
        </dgm:presLayoutVars>
      </dgm:prSet>
      <dgm:spPr/>
    </dgm:pt>
    <dgm:pt modelId="{1DB17631-0574-4B58-B89B-404B19C69852}" type="pres">
      <dgm:prSet presAssocID="{DD4F316A-73C9-42AB-B2B7-B3E4E1F064AF}" presName="descendantText" presStyleLbl="alignAccFollowNode1" presStyleIdx="2" presStyleCnt="5">
        <dgm:presLayoutVars>
          <dgm:bulletEnabled/>
        </dgm:presLayoutVars>
      </dgm:prSet>
      <dgm:spPr/>
    </dgm:pt>
    <dgm:pt modelId="{779A30AD-9BF3-4B34-9E84-C8077655808C}" type="pres">
      <dgm:prSet presAssocID="{C8D0BFCF-7A3B-4D81-9DF2-E0B6B32AC762}" presName="sp" presStyleCnt="0"/>
      <dgm:spPr/>
    </dgm:pt>
    <dgm:pt modelId="{83D003FC-E815-45F7-A663-28833D16725F}" type="pres">
      <dgm:prSet presAssocID="{9CF4CAE0-97A5-4103-99AC-DCA226A58B1C}" presName="linNode" presStyleCnt="0"/>
      <dgm:spPr/>
    </dgm:pt>
    <dgm:pt modelId="{FDFFC7B0-BA03-4E13-97C9-CB738BC83795}" type="pres">
      <dgm:prSet presAssocID="{9CF4CAE0-97A5-4103-99AC-DCA226A58B1C}" presName="parentText" presStyleLbl="alignNode1" presStyleIdx="3" presStyleCnt="5">
        <dgm:presLayoutVars>
          <dgm:chMax val="1"/>
          <dgm:bulletEnabled/>
        </dgm:presLayoutVars>
      </dgm:prSet>
      <dgm:spPr/>
    </dgm:pt>
    <dgm:pt modelId="{109B9A4C-15E9-476A-89B5-C038A182557E}" type="pres">
      <dgm:prSet presAssocID="{9CF4CAE0-97A5-4103-99AC-DCA226A58B1C}" presName="descendantText" presStyleLbl="alignAccFollowNode1" presStyleIdx="3" presStyleCnt="5">
        <dgm:presLayoutVars>
          <dgm:bulletEnabled/>
        </dgm:presLayoutVars>
      </dgm:prSet>
      <dgm:spPr/>
    </dgm:pt>
    <dgm:pt modelId="{E0C5FD76-D054-4FAC-9FB5-3B7FE252FE2E}" type="pres">
      <dgm:prSet presAssocID="{D70832C8-2BDD-4BEF-913C-2C52B2D6B0ED}" presName="sp" presStyleCnt="0"/>
      <dgm:spPr/>
    </dgm:pt>
    <dgm:pt modelId="{F756FC2E-994B-44FA-BA51-9B21DD030DAC}" type="pres">
      <dgm:prSet presAssocID="{1A6EA24F-A4EB-4000-B09F-EB3A966AC8BE}" presName="linNode" presStyleCnt="0"/>
      <dgm:spPr/>
    </dgm:pt>
    <dgm:pt modelId="{3DC3DAD4-483E-4B2C-B7C0-A034D86B37C4}" type="pres">
      <dgm:prSet presAssocID="{1A6EA24F-A4EB-4000-B09F-EB3A966AC8BE}" presName="parentText" presStyleLbl="alignNode1" presStyleIdx="4" presStyleCnt="5">
        <dgm:presLayoutVars>
          <dgm:chMax val="1"/>
          <dgm:bulletEnabled/>
        </dgm:presLayoutVars>
      </dgm:prSet>
      <dgm:spPr/>
    </dgm:pt>
    <dgm:pt modelId="{E4F21E72-1030-44A2-B3E9-0CFD31757B37}" type="pres">
      <dgm:prSet presAssocID="{1A6EA24F-A4EB-4000-B09F-EB3A966AC8BE}" presName="descendantText" presStyleLbl="alignAccFollowNode1" presStyleIdx="4" presStyleCnt="5">
        <dgm:presLayoutVars>
          <dgm:bulletEnabled/>
        </dgm:presLayoutVars>
      </dgm:prSet>
      <dgm:spPr/>
    </dgm:pt>
  </dgm:ptLst>
  <dgm:cxnLst>
    <dgm:cxn modelId="{CD1B2811-9256-4FEF-82A9-10853D67A087}" type="presOf" srcId="{5681542F-74A9-49B2-BF06-9BCE312D8D38}" destId="{8553A5E3-F277-452F-8DE0-F284842F2E8A}" srcOrd="0" destOrd="0" presId="urn:microsoft.com/office/officeart/2016/7/layout/VerticalSolidActionList"/>
    <dgm:cxn modelId="{D4D7FE3E-7799-4A1A-9C29-34418BEE7BD6}" srcId="{3A8E2B5A-0F20-4286-A220-5EC3A47DCBB8}" destId="{DD4F316A-73C9-42AB-B2B7-B3E4E1F064AF}" srcOrd="2" destOrd="0" parTransId="{CDFCA518-5A69-46FE-9CF1-FF7D534CC3B9}" sibTransId="{C8D0BFCF-7A3B-4D81-9DF2-E0B6B32AC762}"/>
    <dgm:cxn modelId="{530E9D5B-8E5A-4F1B-9D19-6389FE7C1924}" type="presOf" srcId="{DD4F316A-73C9-42AB-B2B7-B3E4E1F064AF}" destId="{80243AE8-C67F-4814-96D2-1624A2E12957}" srcOrd="0" destOrd="0" presId="urn:microsoft.com/office/officeart/2016/7/layout/VerticalSolidActionList"/>
    <dgm:cxn modelId="{E5022964-0162-4931-AEF8-D49BC2AA04D2}" type="presOf" srcId="{915B6087-DDF0-4206-B061-B7A64A9CF1D8}" destId="{041C9087-54DB-45B9-9192-0871A485F25C}" srcOrd="0" destOrd="0" presId="urn:microsoft.com/office/officeart/2016/7/layout/VerticalSolidActionList"/>
    <dgm:cxn modelId="{C56B3A44-7D80-4CCF-8784-383BA67943B1}" srcId="{5714EB91-4867-40D0-913C-7565334C373B}" destId="{4CDC050C-B264-45AD-9E54-8151B3B3EB18}" srcOrd="0" destOrd="0" parTransId="{FBF7B14E-31B3-4156-88FA-977FD1196C59}" sibTransId="{2FF010D9-CDE0-41D0-85A1-AE504CF73E39}"/>
    <dgm:cxn modelId="{1B403945-ED65-478D-BD05-D87073AC22A5}" type="presOf" srcId="{3A8E2B5A-0F20-4286-A220-5EC3A47DCBB8}" destId="{CD2AC0EF-8628-489E-9342-720FE56C8398}" srcOrd="0" destOrd="0" presId="urn:microsoft.com/office/officeart/2016/7/layout/VerticalSolidActionList"/>
    <dgm:cxn modelId="{BE5DBC6D-35BC-4C6E-BC8A-8EB9E785CDAC}" type="presOf" srcId="{5D437C9D-4792-45B4-B7F5-8E3E2C1E35D9}" destId="{109B9A4C-15E9-476A-89B5-C038A182557E}" srcOrd="0" destOrd="0" presId="urn:microsoft.com/office/officeart/2016/7/layout/VerticalSolidActionList"/>
    <dgm:cxn modelId="{4E291750-7360-4299-818F-DB0C3BA189A5}" type="presOf" srcId="{E3BB254E-EBB7-44DB-B9FC-4ECB562CAC80}" destId="{1DB17631-0574-4B58-B89B-404B19C69852}" srcOrd="0" destOrd="0" presId="urn:microsoft.com/office/officeart/2016/7/layout/VerticalSolidActionList"/>
    <dgm:cxn modelId="{0EB90451-B7FB-4CF3-9CE3-AC28CDF3F4F9}" srcId="{DD4F316A-73C9-42AB-B2B7-B3E4E1F064AF}" destId="{E3BB254E-EBB7-44DB-B9FC-4ECB562CAC80}" srcOrd="0" destOrd="0" parTransId="{10239F13-E8A4-4F10-A90D-B38DF4EFA780}" sibTransId="{454EFA95-BBC7-4331-B584-A0C73F5CD23B}"/>
    <dgm:cxn modelId="{7C337952-973D-428D-8F3F-1925B48E4650}" srcId="{3A8E2B5A-0F20-4286-A220-5EC3A47DCBB8}" destId="{5714EB91-4867-40D0-913C-7565334C373B}" srcOrd="0" destOrd="0" parTransId="{7D51E968-048E-4228-8540-926EFD3EDAC9}" sibTransId="{144E6E3B-6C12-4BB2-8C44-3100F0377503}"/>
    <dgm:cxn modelId="{1B5E8273-683F-4A4A-B8F8-4A44D2E91344}" type="presOf" srcId="{FD90BCBD-0EAA-4B3D-ADD9-8FBF96BFE4B8}" destId="{E4F21E72-1030-44A2-B3E9-0CFD31757B37}" srcOrd="0" destOrd="0" presId="urn:microsoft.com/office/officeart/2016/7/layout/VerticalSolidActionList"/>
    <dgm:cxn modelId="{F14F067B-14B9-4101-A059-8212362B27D0}" type="presOf" srcId="{4CDC050C-B264-45AD-9E54-8151B3B3EB18}" destId="{79028BA9-C78F-4C43-B6EA-1FD402E54D33}" srcOrd="0" destOrd="0" presId="urn:microsoft.com/office/officeart/2016/7/layout/VerticalSolidActionList"/>
    <dgm:cxn modelId="{D22B4580-B5D0-4D39-AC46-8382A1DD9134}" srcId="{3A8E2B5A-0F20-4286-A220-5EC3A47DCBB8}" destId="{1A6EA24F-A4EB-4000-B09F-EB3A966AC8BE}" srcOrd="4" destOrd="0" parTransId="{F66B1AA9-C47E-43F0-B23D-3681FE826CB6}" sibTransId="{A1DFE34D-CFEC-4506-8DF3-D027765B1D2B}"/>
    <dgm:cxn modelId="{7D796A8A-632B-4324-928C-1A40F845E64D}" srcId="{1A6EA24F-A4EB-4000-B09F-EB3A966AC8BE}" destId="{FD90BCBD-0EAA-4B3D-ADD9-8FBF96BFE4B8}" srcOrd="0" destOrd="0" parTransId="{38DB5613-42EA-481E-BC91-7C2930AACDE6}" sibTransId="{DF574323-9FD0-4873-9C03-7A2195DA07D5}"/>
    <dgm:cxn modelId="{57D3248C-8947-4596-BA4F-06CFEC122D42}" type="presOf" srcId="{5714EB91-4867-40D0-913C-7565334C373B}" destId="{A8C2266F-FB79-4205-BC72-28CE8BC0C440}" srcOrd="0" destOrd="0" presId="urn:microsoft.com/office/officeart/2016/7/layout/VerticalSolidActionList"/>
    <dgm:cxn modelId="{9ED54AB4-0F40-4685-9E32-B3F6B07CD36A}" type="presOf" srcId="{1A6EA24F-A4EB-4000-B09F-EB3A966AC8BE}" destId="{3DC3DAD4-483E-4B2C-B7C0-A034D86B37C4}" srcOrd="0" destOrd="0" presId="urn:microsoft.com/office/officeart/2016/7/layout/VerticalSolidActionList"/>
    <dgm:cxn modelId="{C9FD5CC0-AEEF-40F8-BEE1-6DF5758C4BFF}" srcId="{3A8E2B5A-0F20-4286-A220-5EC3A47DCBB8}" destId="{915B6087-DDF0-4206-B061-B7A64A9CF1D8}" srcOrd="1" destOrd="0" parTransId="{7768567B-A851-445D-BDE3-825CB51374C5}" sibTransId="{42A52374-A382-44D7-A21D-705F3638CBFB}"/>
    <dgm:cxn modelId="{D865D0C2-63C7-48EC-87DD-54343DCC8271}" type="presOf" srcId="{9CF4CAE0-97A5-4103-99AC-DCA226A58B1C}" destId="{FDFFC7B0-BA03-4E13-97C9-CB738BC83795}" srcOrd="0" destOrd="0" presId="urn:microsoft.com/office/officeart/2016/7/layout/VerticalSolidActionList"/>
    <dgm:cxn modelId="{C8D99AC8-57DF-46CE-8191-3DCFDC7004D8}" srcId="{9CF4CAE0-97A5-4103-99AC-DCA226A58B1C}" destId="{5D437C9D-4792-45B4-B7F5-8E3E2C1E35D9}" srcOrd="0" destOrd="0" parTransId="{078FD3B4-250F-403E-890B-0B052BF575E5}" sibTransId="{2D64A665-9A1D-4318-BFBC-91BB7FBD25BA}"/>
    <dgm:cxn modelId="{E21BC1E4-B8DE-4E9F-867F-80217F7D440C}" srcId="{3A8E2B5A-0F20-4286-A220-5EC3A47DCBB8}" destId="{9CF4CAE0-97A5-4103-99AC-DCA226A58B1C}" srcOrd="3" destOrd="0" parTransId="{149A3546-68CA-4143-8777-F79D78236182}" sibTransId="{D70832C8-2BDD-4BEF-913C-2C52B2D6B0ED}"/>
    <dgm:cxn modelId="{FFA229FF-3A7C-4600-A225-425FAD182A09}" srcId="{915B6087-DDF0-4206-B061-B7A64A9CF1D8}" destId="{5681542F-74A9-49B2-BF06-9BCE312D8D38}" srcOrd="0" destOrd="0" parTransId="{C9E6C983-B49D-4DB7-9A4D-19AF83D835E7}" sibTransId="{E4AA6B13-1DAF-4E9A-B183-62F555C22C75}"/>
    <dgm:cxn modelId="{616ADD0C-FE7F-4AA2-8CD7-622B7FC07D75}" type="presParOf" srcId="{CD2AC0EF-8628-489E-9342-720FE56C8398}" destId="{99C29A02-6ECF-4233-AB0E-A53EB5E5DB78}" srcOrd="0" destOrd="0" presId="urn:microsoft.com/office/officeart/2016/7/layout/VerticalSolidActionList"/>
    <dgm:cxn modelId="{107D02BD-254A-4ADE-91F7-3DE4D40CF87E}" type="presParOf" srcId="{99C29A02-6ECF-4233-AB0E-A53EB5E5DB78}" destId="{A8C2266F-FB79-4205-BC72-28CE8BC0C440}" srcOrd="0" destOrd="0" presId="urn:microsoft.com/office/officeart/2016/7/layout/VerticalSolidActionList"/>
    <dgm:cxn modelId="{E14047E0-E562-4FA8-99FA-1D1CFCA694EF}" type="presParOf" srcId="{99C29A02-6ECF-4233-AB0E-A53EB5E5DB78}" destId="{79028BA9-C78F-4C43-B6EA-1FD402E54D33}" srcOrd="1" destOrd="0" presId="urn:microsoft.com/office/officeart/2016/7/layout/VerticalSolidActionList"/>
    <dgm:cxn modelId="{28DC569D-9690-46B4-BFE2-2120E8212466}" type="presParOf" srcId="{CD2AC0EF-8628-489E-9342-720FE56C8398}" destId="{C5D4B1C3-9247-407F-9787-04C02A1F4ECD}" srcOrd="1" destOrd="0" presId="urn:microsoft.com/office/officeart/2016/7/layout/VerticalSolidActionList"/>
    <dgm:cxn modelId="{CAADE107-5997-444E-84B2-E093E57EBE18}" type="presParOf" srcId="{CD2AC0EF-8628-489E-9342-720FE56C8398}" destId="{8209DDB3-116C-4AB1-B606-8B183EFE46D5}" srcOrd="2" destOrd="0" presId="urn:microsoft.com/office/officeart/2016/7/layout/VerticalSolidActionList"/>
    <dgm:cxn modelId="{D54E9CDB-AE6D-4831-8266-2F7F01374C0F}" type="presParOf" srcId="{8209DDB3-116C-4AB1-B606-8B183EFE46D5}" destId="{041C9087-54DB-45B9-9192-0871A485F25C}" srcOrd="0" destOrd="0" presId="urn:microsoft.com/office/officeart/2016/7/layout/VerticalSolidActionList"/>
    <dgm:cxn modelId="{585073E8-BAF8-4CF8-90C5-D76F050E5790}" type="presParOf" srcId="{8209DDB3-116C-4AB1-B606-8B183EFE46D5}" destId="{8553A5E3-F277-452F-8DE0-F284842F2E8A}" srcOrd="1" destOrd="0" presId="urn:microsoft.com/office/officeart/2016/7/layout/VerticalSolidActionList"/>
    <dgm:cxn modelId="{498A09FB-FEB0-43BB-A0B0-E6ADF9E7D3A4}" type="presParOf" srcId="{CD2AC0EF-8628-489E-9342-720FE56C8398}" destId="{F715444A-23D7-4804-9412-3416FF43BC8A}" srcOrd="3" destOrd="0" presId="urn:microsoft.com/office/officeart/2016/7/layout/VerticalSolidActionList"/>
    <dgm:cxn modelId="{5D5C7F48-968D-434C-B48F-D382DA49444E}" type="presParOf" srcId="{CD2AC0EF-8628-489E-9342-720FE56C8398}" destId="{AA17CE7A-C22A-44CD-BB3D-6EAC01D54113}" srcOrd="4" destOrd="0" presId="urn:microsoft.com/office/officeart/2016/7/layout/VerticalSolidActionList"/>
    <dgm:cxn modelId="{C439D4B7-E47F-4B28-A889-EBA39D9763F9}" type="presParOf" srcId="{AA17CE7A-C22A-44CD-BB3D-6EAC01D54113}" destId="{80243AE8-C67F-4814-96D2-1624A2E12957}" srcOrd="0" destOrd="0" presId="urn:microsoft.com/office/officeart/2016/7/layout/VerticalSolidActionList"/>
    <dgm:cxn modelId="{8C6A7818-4199-41E8-9426-ADB6FFFF978A}" type="presParOf" srcId="{AA17CE7A-C22A-44CD-BB3D-6EAC01D54113}" destId="{1DB17631-0574-4B58-B89B-404B19C69852}" srcOrd="1" destOrd="0" presId="urn:microsoft.com/office/officeart/2016/7/layout/VerticalSolidActionList"/>
    <dgm:cxn modelId="{F81136A7-AAE9-4002-9931-0AF26032A129}" type="presParOf" srcId="{CD2AC0EF-8628-489E-9342-720FE56C8398}" destId="{779A30AD-9BF3-4B34-9E84-C8077655808C}" srcOrd="5" destOrd="0" presId="urn:microsoft.com/office/officeart/2016/7/layout/VerticalSolidActionList"/>
    <dgm:cxn modelId="{EE518A34-F252-44B9-958A-6CE06D8D677B}" type="presParOf" srcId="{CD2AC0EF-8628-489E-9342-720FE56C8398}" destId="{83D003FC-E815-45F7-A663-28833D16725F}" srcOrd="6" destOrd="0" presId="urn:microsoft.com/office/officeart/2016/7/layout/VerticalSolidActionList"/>
    <dgm:cxn modelId="{4C98A8E8-AA65-4083-8928-3B46351D673D}" type="presParOf" srcId="{83D003FC-E815-45F7-A663-28833D16725F}" destId="{FDFFC7B0-BA03-4E13-97C9-CB738BC83795}" srcOrd="0" destOrd="0" presId="urn:microsoft.com/office/officeart/2016/7/layout/VerticalSolidActionList"/>
    <dgm:cxn modelId="{E8F9ACA2-4CF9-4DD4-89D2-4D3B0F3C9362}" type="presParOf" srcId="{83D003FC-E815-45F7-A663-28833D16725F}" destId="{109B9A4C-15E9-476A-89B5-C038A182557E}" srcOrd="1" destOrd="0" presId="urn:microsoft.com/office/officeart/2016/7/layout/VerticalSolidActionList"/>
    <dgm:cxn modelId="{30E24820-1729-467F-AE0D-66D617C58D45}" type="presParOf" srcId="{CD2AC0EF-8628-489E-9342-720FE56C8398}" destId="{E0C5FD76-D054-4FAC-9FB5-3B7FE252FE2E}" srcOrd="7" destOrd="0" presId="urn:microsoft.com/office/officeart/2016/7/layout/VerticalSolidActionList"/>
    <dgm:cxn modelId="{C3D3019F-7ECF-4005-8180-C914F640C8D1}" type="presParOf" srcId="{CD2AC0EF-8628-489E-9342-720FE56C8398}" destId="{F756FC2E-994B-44FA-BA51-9B21DD030DAC}" srcOrd="8" destOrd="0" presId="urn:microsoft.com/office/officeart/2016/7/layout/VerticalSolidActionList"/>
    <dgm:cxn modelId="{BC541290-1D83-4A0E-BB69-8D4DCF1EDED3}" type="presParOf" srcId="{F756FC2E-994B-44FA-BA51-9B21DD030DAC}" destId="{3DC3DAD4-483E-4B2C-B7C0-A034D86B37C4}" srcOrd="0" destOrd="0" presId="urn:microsoft.com/office/officeart/2016/7/layout/VerticalSolidActionList"/>
    <dgm:cxn modelId="{F73229F7-37B6-4FA2-BD56-0F3B86F39D12}" type="presParOf" srcId="{F756FC2E-994B-44FA-BA51-9B21DD030DAC}" destId="{E4F21E72-1030-44A2-B3E9-0CFD31757B37}"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B700FC4-E6DD-4B6B-B6CE-729F5CDF8199}"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ADA76CEB-6B33-4C52-ADC2-8EB40A4F6C85}">
      <dgm:prSet/>
      <dgm:spPr/>
      <dgm:t>
        <a:bodyPr/>
        <a:lstStyle/>
        <a:p>
          <a:r>
            <a:rPr lang="en-US" dirty="0"/>
            <a:t>It doesn't matter if you're temporarily filling in or permanently taking over</a:t>
          </a:r>
        </a:p>
      </dgm:t>
    </dgm:pt>
    <dgm:pt modelId="{8EF5D2BF-6C9F-4C3F-B530-B31FF12AF995}" type="parTrans" cxnId="{3322B307-15B7-40D6-BF3C-DB02346D2428}">
      <dgm:prSet/>
      <dgm:spPr/>
      <dgm:t>
        <a:bodyPr/>
        <a:lstStyle/>
        <a:p>
          <a:endParaRPr lang="en-US"/>
        </a:p>
      </dgm:t>
    </dgm:pt>
    <dgm:pt modelId="{1B1A336E-90E0-420E-A3EA-8988194BE3DC}" type="sibTrans" cxnId="{3322B307-15B7-40D6-BF3C-DB02346D2428}">
      <dgm:prSet/>
      <dgm:spPr/>
      <dgm:t>
        <a:bodyPr/>
        <a:lstStyle/>
        <a:p>
          <a:endParaRPr lang="en-US"/>
        </a:p>
      </dgm:t>
    </dgm:pt>
    <dgm:pt modelId="{5E76232F-0E9C-48B7-8882-E3079C8AD5AB}">
      <dgm:prSet/>
      <dgm:spPr/>
      <dgm:t>
        <a:bodyPr/>
        <a:lstStyle/>
        <a:p>
          <a:pPr rtl="0"/>
          <a:r>
            <a:rPr lang="en-US" dirty="0">
              <a:latin typeface="Century Gothic" panose="020F0302020204030204"/>
            </a:rPr>
            <a:t>It doesn't</a:t>
          </a:r>
          <a:r>
            <a:rPr lang="en-US" dirty="0"/>
            <a:t> have to be in a big and flashy manner</a:t>
          </a:r>
          <a:r>
            <a:rPr lang="en-US" dirty="0">
              <a:latin typeface="Century Gothic" panose="020F0302020204030204"/>
            </a:rPr>
            <a:t>. Subtle</a:t>
          </a:r>
          <a:r>
            <a:rPr lang="en-US" dirty="0"/>
            <a:t> changes work as well</a:t>
          </a:r>
          <a:r>
            <a:rPr lang="en-US" dirty="0">
              <a:latin typeface="Century Gothic" panose="020F0302020204030204"/>
            </a:rPr>
            <a:t>.</a:t>
          </a:r>
          <a:endParaRPr lang="en-US" dirty="0"/>
        </a:p>
      </dgm:t>
    </dgm:pt>
    <dgm:pt modelId="{1577E2A4-452F-4760-B0ED-F3250FF21D42}" type="parTrans" cxnId="{8FF351B2-E64F-4797-8D6C-FFB4B0D6DDDA}">
      <dgm:prSet/>
      <dgm:spPr/>
      <dgm:t>
        <a:bodyPr/>
        <a:lstStyle/>
        <a:p>
          <a:endParaRPr lang="en-US"/>
        </a:p>
      </dgm:t>
    </dgm:pt>
    <dgm:pt modelId="{5C23AC8D-DD88-4274-BF2B-828C56B4EA19}" type="sibTrans" cxnId="{8FF351B2-E64F-4797-8D6C-FFB4B0D6DDDA}">
      <dgm:prSet/>
      <dgm:spPr/>
      <dgm:t>
        <a:bodyPr/>
        <a:lstStyle/>
        <a:p>
          <a:endParaRPr lang="en-US"/>
        </a:p>
      </dgm:t>
    </dgm:pt>
    <dgm:pt modelId="{03FD2A58-4C62-49CF-AD11-CDA270A17EC1}">
      <dgm:prSet/>
      <dgm:spPr/>
      <dgm:t>
        <a:bodyPr/>
        <a:lstStyle/>
        <a:p>
          <a:pPr rtl="0"/>
          <a:r>
            <a:rPr lang="en-US" dirty="0">
              <a:latin typeface="Century Gothic" panose="020F0302020204030204"/>
            </a:rPr>
            <a:t>Don't forget to check</a:t>
          </a:r>
          <a:r>
            <a:rPr lang="en-US" dirty="0"/>
            <a:t> your progress</a:t>
          </a:r>
          <a:r>
            <a:rPr lang="en-US" dirty="0">
              <a:latin typeface="Century Gothic" panose="020F0302020204030204"/>
            </a:rPr>
            <a:t>.</a:t>
          </a:r>
          <a:r>
            <a:rPr lang="en-US" dirty="0"/>
            <a:t> </a:t>
          </a:r>
        </a:p>
      </dgm:t>
    </dgm:pt>
    <dgm:pt modelId="{9765203F-7860-436D-BA50-8BEF82D7577C}" type="parTrans" cxnId="{56D61095-84F6-4D42-A1CC-AF7516D8AF69}">
      <dgm:prSet/>
      <dgm:spPr/>
      <dgm:t>
        <a:bodyPr/>
        <a:lstStyle/>
        <a:p>
          <a:endParaRPr lang="en-US"/>
        </a:p>
      </dgm:t>
    </dgm:pt>
    <dgm:pt modelId="{7F2DBE60-DE37-4B7D-9D1F-08D4059AAC49}" type="sibTrans" cxnId="{56D61095-84F6-4D42-A1CC-AF7516D8AF69}">
      <dgm:prSet/>
      <dgm:spPr/>
      <dgm:t>
        <a:bodyPr/>
        <a:lstStyle/>
        <a:p>
          <a:endParaRPr lang="en-US"/>
        </a:p>
      </dgm:t>
    </dgm:pt>
    <dgm:pt modelId="{191CE9D1-AFF6-4715-92D6-3F3131FD0E76}" type="pres">
      <dgm:prSet presAssocID="{BB700FC4-E6DD-4B6B-B6CE-729F5CDF8199}" presName="linear" presStyleCnt="0">
        <dgm:presLayoutVars>
          <dgm:animLvl val="lvl"/>
          <dgm:resizeHandles val="exact"/>
        </dgm:presLayoutVars>
      </dgm:prSet>
      <dgm:spPr/>
    </dgm:pt>
    <dgm:pt modelId="{BF225EB6-E512-4326-BFBE-CDACB12FBFCF}" type="pres">
      <dgm:prSet presAssocID="{ADA76CEB-6B33-4C52-ADC2-8EB40A4F6C85}" presName="parentText" presStyleLbl="node1" presStyleIdx="0" presStyleCnt="3">
        <dgm:presLayoutVars>
          <dgm:chMax val="0"/>
          <dgm:bulletEnabled val="1"/>
        </dgm:presLayoutVars>
      </dgm:prSet>
      <dgm:spPr/>
    </dgm:pt>
    <dgm:pt modelId="{01C9B3A3-1C8A-4DE4-8B2B-7628FAB1615A}" type="pres">
      <dgm:prSet presAssocID="{1B1A336E-90E0-420E-A3EA-8988194BE3DC}" presName="spacer" presStyleCnt="0"/>
      <dgm:spPr/>
    </dgm:pt>
    <dgm:pt modelId="{E6EDFA9B-0E8C-4353-9578-4FEE8D710A76}" type="pres">
      <dgm:prSet presAssocID="{5E76232F-0E9C-48B7-8882-E3079C8AD5AB}" presName="parentText" presStyleLbl="node1" presStyleIdx="1" presStyleCnt="3">
        <dgm:presLayoutVars>
          <dgm:chMax val="0"/>
          <dgm:bulletEnabled val="1"/>
        </dgm:presLayoutVars>
      </dgm:prSet>
      <dgm:spPr/>
    </dgm:pt>
    <dgm:pt modelId="{4372577C-F917-4CC5-9292-C018EA96D59B}" type="pres">
      <dgm:prSet presAssocID="{5C23AC8D-DD88-4274-BF2B-828C56B4EA19}" presName="spacer" presStyleCnt="0"/>
      <dgm:spPr/>
    </dgm:pt>
    <dgm:pt modelId="{5B1E7EDC-107F-4860-9394-5C412A601BD2}" type="pres">
      <dgm:prSet presAssocID="{03FD2A58-4C62-49CF-AD11-CDA270A17EC1}" presName="parentText" presStyleLbl="node1" presStyleIdx="2" presStyleCnt="3">
        <dgm:presLayoutVars>
          <dgm:chMax val="0"/>
          <dgm:bulletEnabled val="1"/>
        </dgm:presLayoutVars>
      </dgm:prSet>
      <dgm:spPr/>
    </dgm:pt>
  </dgm:ptLst>
  <dgm:cxnLst>
    <dgm:cxn modelId="{3322B307-15B7-40D6-BF3C-DB02346D2428}" srcId="{BB700FC4-E6DD-4B6B-B6CE-729F5CDF8199}" destId="{ADA76CEB-6B33-4C52-ADC2-8EB40A4F6C85}" srcOrd="0" destOrd="0" parTransId="{8EF5D2BF-6C9F-4C3F-B530-B31FF12AF995}" sibTransId="{1B1A336E-90E0-420E-A3EA-8988194BE3DC}"/>
    <dgm:cxn modelId="{E986EC1D-6710-4405-9E60-A9E79C158319}" type="presOf" srcId="{03FD2A58-4C62-49CF-AD11-CDA270A17EC1}" destId="{5B1E7EDC-107F-4860-9394-5C412A601BD2}" srcOrd="0" destOrd="0" presId="urn:microsoft.com/office/officeart/2005/8/layout/vList2"/>
    <dgm:cxn modelId="{49524E39-9BB6-40AF-B94E-FE41DB89BD89}" type="presOf" srcId="{BB700FC4-E6DD-4B6B-B6CE-729F5CDF8199}" destId="{191CE9D1-AFF6-4715-92D6-3F3131FD0E76}" srcOrd="0" destOrd="0" presId="urn:microsoft.com/office/officeart/2005/8/layout/vList2"/>
    <dgm:cxn modelId="{56D61095-84F6-4D42-A1CC-AF7516D8AF69}" srcId="{BB700FC4-E6DD-4B6B-B6CE-729F5CDF8199}" destId="{03FD2A58-4C62-49CF-AD11-CDA270A17EC1}" srcOrd="2" destOrd="0" parTransId="{9765203F-7860-436D-BA50-8BEF82D7577C}" sibTransId="{7F2DBE60-DE37-4B7D-9D1F-08D4059AAC49}"/>
    <dgm:cxn modelId="{3D912AB2-DDEC-43AA-8875-B477A095ADBD}" type="presOf" srcId="{5E76232F-0E9C-48B7-8882-E3079C8AD5AB}" destId="{E6EDFA9B-0E8C-4353-9578-4FEE8D710A76}" srcOrd="0" destOrd="0" presId="urn:microsoft.com/office/officeart/2005/8/layout/vList2"/>
    <dgm:cxn modelId="{8FF351B2-E64F-4797-8D6C-FFB4B0D6DDDA}" srcId="{BB700FC4-E6DD-4B6B-B6CE-729F5CDF8199}" destId="{5E76232F-0E9C-48B7-8882-E3079C8AD5AB}" srcOrd="1" destOrd="0" parTransId="{1577E2A4-452F-4760-B0ED-F3250FF21D42}" sibTransId="{5C23AC8D-DD88-4274-BF2B-828C56B4EA19}"/>
    <dgm:cxn modelId="{328799C7-5BD9-4B53-8655-95DFD73FD748}" type="presOf" srcId="{ADA76CEB-6B33-4C52-ADC2-8EB40A4F6C85}" destId="{BF225EB6-E512-4326-BFBE-CDACB12FBFCF}" srcOrd="0" destOrd="0" presId="urn:microsoft.com/office/officeart/2005/8/layout/vList2"/>
    <dgm:cxn modelId="{5C2FC70D-15E2-4FF9-BD46-3638E374D945}" type="presParOf" srcId="{191CE9D1-AFF6-4715-92D6-3F3131FD0E76}" destId="{BF225EB6-E512-4326-BFBE-CDACB12FBFCF}" srcOrd="0" destOrd="0" presId="urn:microsoft.com/office/officeart/2005/8/layout/vList2"/>
    <dgm:cxn modelId="{41C1E006-56E2-484E-B0B9-8094765A1B52}" type="presParOf" srcId="{191CE9D1-AFF6-4715-92D6-3F3131FD0E76}" destId="{01C9B3A3-1C8A-4DE4-8B2B-7628FAB1615A}" srcOrd="1" destOrd="0" presId="urn:microsoft.com/office/officeart/2005/8/layout/vList2"/>
    <dgm:cxn modelId="{1CFDE072-A464-45FF-8226-49F8CA4575B0}" type="presParOf" srcId="{191CE9D1-AFF6-4715-92D6-3F3131FD0E76}" destId="{E6EDFA9B-0E8C-4353-9578-4FEE8D710A76}" srcOrd="2" destOrd="0" presId="urn:microsoft.com/office/officeart/2005/8/layout/vList2"/>
    <dgm:cxn modelId="{04A940B5-4044-411B-9283-B742BDD53D6E}" type="presParOf" srcId="{191CE9D1-AFF6-4715-92D6-3F3131FD0E76}" destId="{4372577C-F917-4CC5-9292-C018EA96D59B}" srcOrd="3" destOrd="0" presId="urn:microsoft.com/office/officeart/2005/8/layout/vList2"/>
    <dgm:cxn modelId="{5C569480-640A-4295-8630-7BCE78EC28AB}" type="presParOf" srcId="{191CE9D1-AFF6-4715-92D6-3F3131FD0E76}" destId="{5B1E7EDC-107F-4860-9394-5C412A601BD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85B821D-ADAA-4FBF-909E-2C8A355FB1FE}" type="doc">
      <dgm:prSet loTypeId="urn:microsoft.com/office/officeart/2005/8/layout/hChevron3" loCatId="process" qsTypeId="urn:microsoft.com/office/officeart/2005/8/quickstyle/simple1" qsCatId="simple" csTypeId="urn:microsoft.com/office/officeart/2005/8/colors/colorful2" csCatId="colorful" phldr="1"/>
      <dgm:spPr/>
      <dgm:t>
        <a:bodyPr/>
        <a:lstStyle/>
        <a:p>
          <a:endParaRPr lang="en-US"/>
        </a:p>
      </dgm:t>
    </dgm:pt>
    <dgm:pt modelId="{D7DF110C-DF97-4B63-82B0-2168F01E229F}">
      <dgm:prSet custT="1"/>
      <dgm:spPr>
        <a:solidFill>
          <a:schemeClr val="accent1"/>
        </a:solidFill>
        <a:ln>
          <a:noFill/>
        </a:ln>
      </dgm:spPr>
      <dgm:t>
        <a:bodyPr/>
        <a:lstStyle/>
        <a:p>
          <a:pPr algn="ctr"/>
          <a:endParaRPr lang="en-US" sz="2400" dirty="0"/>
        </a:p>
        <a:p>
          <a:pPr algn="ctr"/>
          <a:endParaRPr lang="en-US" sz="2400" dirty="0"/>
        </a:p>
        <a:p>
          <a:pPr algn="ctr"/>
          <a:endParaRPr lang="en-US" sz="2400" dirty="0"/>
        </a:p>
        <a:p>
          <a:pPr algn="ctr"/>
          <a:r>
            <a:rPr lang="en-US" sz="2800" b="1" dirty="0">
              <a:latin typeface="Century Gothic" panose="020B0502020202020204" pitchFamily="34" charset="0"/>
            </a:rPr>
            <a:t>Camera</a:t>
          </a:r>
        </a:p>
      </dgm:t>
    </dgm:pt>
    <dgm:pt modelId="{E51582E3-9DE0-4D29-9357-E48B737ACDE3}" type="parTrans" cxnId="{2860EBD3-7AC3-432B-8B2F-AD8E2D3E5677}">
      <dgm:prSet/>
      <dgm:spPr/>
      <dgm:t>
        <a:bodyPr/>
        <a:lstStyle/>
        <a:p>
          <a:endParaRPr lang="en-US"/>
        </a:p>
      </dgm:t>
    </dgm:pt>
    <dgm:pt modelId="{FB8B29CA-F2BA-4D9D-B15C-605EADD8319C}" type="sibTrans" cxnId="{2860EBD3-7AC3-432B-8B2F-AD8E2D3E5677}">
      <dgm:prSet phldrT="01" phldr="0"/>
      <dgm:spPr/>
    </dgm:pt>
    <dgm:pt modelId="{F11CF537-4B99-436C-A881-9D9BD6606B94}">
      <dgm:prSet custT="1"/>
      <dgm:spPr>
        <a:solidFill>
          <a:srgbClr val="80C342"/>
        </a:solidFill>
        <a:ln>
          <a:noFill/>
        </a:ln>
      </dgm:spPr>
      <dgm:t>
        <a:bodyPr/>
        <a:lstStyle/>
        <a:p>
          <a:pPr algn="ctr">
            <a:lnSpc>
              <a:spcPts val="2200"/>
            </a:lnSpc>
          </a:pPr>
          <a:r>
            <a:rPr lang="en-US" sz="2800" b="1" dirty="0">
              <a:solidFill>
                <a:schemeClr val="lt1"/>
              </a:solidFill>
              <a:latin typeface="Century Gothic" panose="020B0502020202020204" pitchFamily="34" charset="0"/>
            </a:rPr>
            <a:t>Headphones</a:t>
          </a:r>
        </a:p>
      </dgm:t>
    </dgm:pt>
    <dgm:pt modelId="{9DD1F2AE-632D-4FF6-BADA-EBD2B95310A0}" type="parTrans" cxnId="{F4DB6422-D8AB-41CE-82DA-1181F598293F}">
      <dgm:prSet/>
      <dgm:spPr/>
      <dgm:t>
        <a:bodyPr/>
        <a:lstStyle/>
        <a:p>
          <a:endParaRPr lang="en-US"/>
        </a:p>
      </dgm:t>
    </dgm:pt>
    <dgm:pt modelId="{483DD5A2-41F0-49F0-84CC-BE74316B4EE3}" type="sibTrans" cxnId="{F4DB6422-D8AB-41CE-82DA-1181F598293F}">
      <dgm:prSet phldrT="03" phldr="0"/>
      <dgm:spPr/>
    </dgm:pt>
    <dgm:pt modelId="{8B470DFB-028D-4113-B305-1B7D7BF5D970}">
      <dgm:prSet custT="1"/>
      <dgm:spPr>
        <a:solidFill>
          <a:srgbClr val="0070C0"/>
        </a:solidFill>
        <a:ln>
          <a:noFill/>
        </a:ln>
      </dgm:spPr>
      <dgm:t>
        <a:bodyPr/>
        <a:lstStyle/>
        <a:p>
          <a:pPr algn="ctr">
            <a:lnSpc>
              <a:spcPts val="2500"/>
            </a:lnSpc>
          </a:pPr>
          <a:r>
            <a:rPr lang="en-US" sz="2800" b="1" dirty="0">
              <a:latin typeface="Century Gothic" panose="020B0502020202020204" pitchFamily="34" charset="0"/>
            </a:rPr>
            <a:t>Microphone</a:t>
          </a:r>
        </a:p>
      </dgm:t>
    </dgm:pt>
    <dgm:pt modelId="{2161244A-CC28-467D-ACC9-0428E1C099B4}" type="sibTrans" cxnId="{D9BD3F11-DC0A-43B7-B998-C2B138F893D1}">
      <dgm:prSet phldrT="02" phldr="0"/>
      <dgm:spPr/>
    </dgm:pt>
    <dgm:pt modelId="{98495910-24B8-4C0C-BF1F-2D9B7857F367}" type="parTrans" cxnId="{D9BD3F11-DC0A-43B7-B998-C2B138F893D1}">
      <dgm:prSet/>
      <dgm:spPr/>
      <dgm:t>
        <a:bodyPr/>
        <a:lstStyle/>
        <a:p>
          <a:endParaRPr lang="en-US"/>
        </a:p>
      </dgm:t>
    </dgm:pt>
    <dgm:pt modelId="{E6A3232D-675F-4427-8658-0DF6452D03A8}">
      <dgm:prSet custT="1"/>
      <dgm:spPr>
        <a:solidFill>
          <a:schemeClr val="accent1"/>
        </a:solidFill>
        <a:ln>
          <a:noFill/>
        </a:ln>
      </dgm:spPr>
      <dgm:t>
        <a:bodyPr/>
        <a:lstStyle/>
        <a:p>
          <a:pPr algn="ctr"/>
          <a:r>
            <a:rPr lang="en-US" sz="2400" dirty="0">
              <a:latin typeface="Century Gothic" panose="020B0502020202020204" pitchFamily="34" charset="0"/>
            </a:rPr>
            <a:t>Computer</a:t>
          </a:r>
        </a:p>
      </dgm:t>
    </dgm:pt>
    <dgm:pt modelId="{C3DEE93E-67FA-4651-BDF0-F3AE4B58D47E}" type="parTrans" cxnId="{E239CEAA-424E-4724-8CFE-E889CEF4D1BF}">
      <dgm:prSet/>
      <dgm:spPr/>
      <dgm:t>
        <a:bodyPr/>
        <a:lstStyle/>
        <a:p>
          <a:endParaRPr lang="en-US"/>
        </a:p>
      </dgm:t>
    </dgm:pt>
    <dgm:pt modelId="{431E867F-75DE-4B2E-B2D3-6D691353F235}" type="sibTrans" cxnId="{E239CEAA-424E-4724-8CFE-E889CEF4D1BF}">
      <dgm:prSet phldrT="02" phldr="0"/>
      <dgm:spPr/>
    </dgm:pt>
    <dgm:pt modelId="{D72E6B9E-54FA-4A64-AC53-A65FA7C5A966}">
      <dgm:prSet custT="1"/>
      <dgm:spPr>
        <a:solidFill>
          <a:schemeClr val="accent1"/>
        </a:solidFill>
        <a:ln>
          <a:noFill/>
        </a:ln>
      </dgm:spPr>
      <dgm:t>
        <a:bodyPr/>
        <a:lstStyle/>
        <a:p>
          <a:pPr algn="ctr"/>
          <a:r>
            <a:rPr lang="en-US" sz="2400" dirty="0">
              <a:latin typeface="Century Gothic" panose="020B0502020202020204" pitchFamily="34" charset="0"/>
            </a:rPr>
            <a:t>Phone</a:t>
          </a:r>
        </a:p>
      </dgm:t>
    </dgm:pt>
    <dgm:pt modelId="{34333491-7DA4-461C-9664-25D8BBE1F574}" type="parTrans" cxnId="{BBBB9907-51AE-4587-B18E-CDE43B1B57BC}">
      <dgm:prSet/>
      <dgm:spPr/>
      <dgm:t>
        <a:bodyPr/>
        <a:lstStyle/>
        <a:p>
          <a:endParaRPr lang="en-US"/>
        </a:p>
      </dgm:t>
    </dgm:pt>
    <dgm:pt modelId="{AD469443-BB0D-4124-9D6F-5DE7B8D5EEDD}" type="sibTrans" cxnId="{BBBB9907-51AE-4587-B18E-CDE43B1B57BC}">
      <dgm:prSet/>
      <dgm:spPr/>
      <dgm:t>
        <a:bodyPr/>
        <a:lstStyle/>
        <a:p>
          <a:endParaRPr lang="en-US"/>
        </a:p>
      </dgm:t>
    </dgm:pt>
    <dgm:pt modelId="{E1640D40-D72C-45DE-9899-F991FB69BC41}">
      <dgm:prSet custT="1"/>
      <dgm:spPr>
        <a:solidFill>
          <a:schemeClr val="accent1"/>
        </a:solidFill>
        <a:ln>
          <a:noFill/>
        </a:ln>
      </dgm:spPr>
      <dgm:t>
        <a:bodyPr/>
        <a:lstStyle/>
        <a:p>
          <a:pPr algn="ctr"/>
          <a:r>
            <a:rPr lang="en-US" sz="2400" dirty="0">
              <a:latin typeface="Century Gothic" panose="020B0502020202020204" pitchFamily="34" charset="0"/>
            </a:rPr>
            <a:t>External recorder</a:t>
          </a:r>
        </a:p>
      </dgm:t>
    </dgm:pt>
    <dgm:pt modelId="{F3E9BB8F-9923-4CE0-913F-20FCD16DFA25}" type="parTrans" cxnId="{07431389-89AF-4E1D-B582-8434C81B113A}">
      <dgm:prSet/>
      <dgm:spPr/>
      <dgm:t>
        <a:bodyPr/>
        <a:lstStyle/>
        <a:p>
          <a:endParaRPr lang="en-US"/>
        </a:p>
      </dgm:t>
    </dgm:pt>
    <dgm:pt modelId="{C1259E98-18F0-4129-937E-0A8B68697B7D}" type="sibTrans" cxnId="{07431389-89AF-4E1D-B582-8434C81B113A}">
      <dgm:prSet/>
      <dgm:spPr/>
      <dgm:t>
        <a:bodyPr/>
        <a:lstStyle/>
        <a:p>
          <a:endParaRPr lang="en-US"/>
        </a:p>
      </dgm:t>
    </dgm:pt>
    <dgm:pt modelId="{09B00FC9-3E15-4861-8B20-7C40C3CECE6A}" type="pres">
      <dgm:prSet presAssocID="{B85B821D-ADAA-4FBF-909E-2C8A355FB1FE}" presName="Name0" presStyleCnt="0">
        <dgm:presLayoutVars>
          <dgm:dir/>
          <dgm:resizeHandles val="exact"/>
        </dgm:presLayoutVars>
      </dgm:prSet>
      <dgm:spPr/>
    </dgm:pt>
    <dgm:pt modelId="{30D3AF61-774D-4736-BBDA-827C7FBBE66D}" type="pres">
      <dgm:prSet presAssocID="{D7DF110C-DF97-4B63-82B0-2168F01E229F}" presName="parAndChTx" presStyleLbl="node1" presStyleIdx="0" presStyleCnt="3" custLinFactNeighborX="6532" custLinFactNeighborY="-513">
        <dgm:presLayoutVars>
          <dgm:bulletEnabled val="1"/>
        </dgm:presLayoutVars>
      </dgm:prSet>
      <dgm:spPr/>
    </dgm:pt>
    <dgm:pt modelId="{3EC082DA-9AC1-4AFA-BF62-3F9DC6875450}" type="pres">
      <dgm:prSet presAssocID="{FB8B29CA-F2BA-4D9D-B15C-605EADD8319C}" presName="parAndChSpace" presStyleCnt="0"/>
      <dgm:spPr/>
    </dgm:pt>
    <dgm:pt modelId="{0CE1926C-6CFC-48AE-9913-C5567C06CA9C}" type="pres">
      <dgm:prSet presAssocID="{8B470DFB-028D-4113-B305-1B7D7BF5D970}" presName="parAndChTx" presStyleLbl="node1" presStyleIdx="1" presStyleCnt="3">
        <dgm:presLayoutVars>
          <dgm:bulletEnabled val="1"/>
        </dgm:presLayoutVars>
      </dgm:prSet>
      <dgm:spPr/>
    </dgm:pt>
    <dgm:pt modelId="{CAB1ADFE-629F-4CCB-8715-4F6DE5D24733}" type="pres">
      <dgm:prSet presAssocID="{2161244A-CC28-467D-ACC9-0428E1C099B4}" presName="parAndChSpace" presStyleCnt="0"/>
      <dgm:spPr/>
    </dgm:pt>
    <dgm:pt modelId="{CFA03239-E3C8-4869-97E6-2CD6DB801ECA}" type="pres">
      <dgm:prSet presAssocID="{F11CF537-4B99-436C-A881-9D9BD6606B94}" presName="parAndChTx" presStyleLbl="node1" presStyleIdx="2" presStyleCnt="3">
        <dgm:presLayoutVars>
          <dgm:bulletEnabled val="1"/>
        </dgm:presLayoutVars>
      </dgm:prSet>
      <dgm:spPr/>
    </dgm:pt>
  </dgm:ptLst>
  <dgm:cxnLst>
    <dgm:cxn modelId="{BBBB9907-51AE-4587-B18E-CDE43B1B57BC}" srcId="{D7DF110C-DF97-4B63-82B0-2168F01E229F}" destId="{D72E6B9E-54FA-4A64-AC53-A65FA7C5A966}" srcOrd="1" destOrd="0" parTransId="{34333491-7DA4-461C-9664-25D8BBE1F574}" sibTransId="{AD469443-BB0D-4124-9D6F-5DE7B8D5EEDD}"/>
    <dgm:cxn modelId="{D9BD3F11-DC0A-43B7-B998-C2B138F893D1}" srcId="{B85B821D-ADAA-4FBF-909E-2C8A355FB1FE}" destId="{8B470DFB-028D-4113-B305-1B7D7BF5D970}" srcOrd="1" destOrd="0" parTransId="{98495910-24B8-4C0C-BF1F-2D9B7857F367}" sibTransId="{2161244A-CC28-467D-ACC9-0428E1C099B4}"/>
    <dgm:cxn modelId="{F4DB6422-D8AB-41CE-82DA-1181F598293F}" srcId="{B85B821D-ADAA-4FBF-909E-2C8A355FB1FE}" destId="{F11CF537-4B99-436C-A881-9D9BD6606B94}" srcOrd="2" destOrd="0" parTransId="{9DD1F2AE-632D-4FF6-BADA-EBD2B95310A0}" sibTransId="{483DD5A2-41F0-49F0-84CC-BE74316B4EE3}"/>
    <dgm:cxn modelId="{818D5D28-07FE-4057-BC6B-5140FA9C42FE}" type="presOf" srcId="{D7DF110C-DF97-4B63-82B0-2168F01E229F}" destId="{30D3AF61-774D-4736-BBDA-827C7FBBE66D}" srcOrd="0" destOrd="0" presId="urn:microsoft.com/office/officeart/2005/8/layout/hChevron3"/>
    <dgm:cxn modelId="{8642D155-3B7D-4424-8CBB-27D4A05C410C}" type="presOf" srcId="{D72E6B9E-54FA-4A64-AC53-A65FA7C5A966}" destId="{30D3AF61-774D-4736-BBDA-827C7FBBE66D}" srcOrd="0" destOrd="2" presId="urn:microsoft.com/office/officeart/2005/8/layout/hChevron3"/>
    <dgm:cxn modelId="{07431389-89AF-4E1D-B582-8434C81B113A}" srcId="{D7DF110C-DF97-4B63-82B0-2168F01E229F}" destId="{E1640D40-D72C-45DE-9899-F991FB69BC41}" srcOrd="2" destOrd="0" parTransId="{F3E9BB8F-9923-4CE0-913F-20FCD16DFA25}" sibTransId="{C1259E98-18F0-4129-937E-0A8B68697B7D}"/>
    <dgm:cxn modelId="{06A5CD8A-71C5-4927-8C93-B9CA5A69C1E4}" type="presOf" srcId="{8B470DFB-028D-4113-B305-1B7D7BF5D970}" destId="{0CE1926C-6CFC-48AE-9913-C5567C06CA9C}" srcOrd="0" destOrd="0" presId="urn:microsoft.com/office/officeart/2005/8/layout/hChevron3"/>
    <dgm:cxn modelId="{B93B538C-9414-4ED0-92CD-1F9895425A67}" type="presOf" srcId="{B85B821D-ADAA-4FBF-909E-2C8A355FB1FE}" destId="{09B00FC9-3E15-4861-8B20-7C40C3CECE6A}" srcOrd="0" destOrd="0" presId="urn:microsoft.com/office/officeart/2005/8/layout/hChevron3"/>
    <dgm:cxn modelId="{71E64E94-4AB9-42F0-8100-E7305B0BB45D}" type="presOf" srcId="{E1640D40-D72C-45DE-9899-F991FB69BC41}" destId="{30D3AF61-774D-4736-BBDA-827C7FBBE66D}" srcOrd="0" destOrd="3" presId="urn:microsoft.com/office/officeart/2005/8/layout/hChevron3"/>
    <dgm:cxn modelId="{E239CEAA-424E-4724-8CFE-E889CEF4D1BF}" srcId="{D7DF110C-DF97-4B63-82B0-2168F01E229F}" destId="{E6A3232D-675F-4427-8658-0DF6452D03A8}" srcOrd="0" destOrd="0" parTransId="{C3DEE93E-67FA-4651-BDF0-F3AE4B58D47E}" sibTransId="{431E867F-75DE-4B2E-B2D3-6D691353F235}"/>
    <dgm:cxn modelId="{64E998CA-964D-4963-887E-2599F4428C6F}" type="presOf" srcId="{F11CF537-4B99-436C-A881-9D9BD6606B94}" destId="{CFA03239-E3C8-4869-97E6-2CD6DB801ECA}" srcOrd="0" destOrd="0" presId="urn:microsoft.com/office/officeart/2005/8/layout/hChevron3"/>
    <dgm:cxn modelId="{2860EBD3-7AC3-432B-8B2F-AD8E2D3E5677}" srcId="{B85B821D-ADAA-4FBF-909E-2C8A355FB1FE}" destId="{D7DF110C-DF97-4B63-82B0-2168F01E229F}" srcOrd="0" destOrd="0" parTransId="{E51582E3-9DE0-4D29-9357-E48B737ACDE3}" sibTransId="{FB8B29CA-F2BA-4D9D-B15C-605EADD8319C}"/>
    <dgm:cxn modelId="{FB9DEAD7-97E3-4C9D-8918-3DF4E377C2E6}" type="presOf" srcId="{E6A3232D-675F-4427-8658-0DF6452D03A8}" destId="{30D3AF61-774D-4736-BBDA-827C7FBBE66D}" srcOrd="0" destOrd="1" presId="urn:microsoft.com/office/officeart/2005/8/layout/hChevron3"/>
    <dgm:cxn modelId="{29B2A216-B5FB-42E1-BECA-FAF13F608F04}" type="presParOf" srcId="{09B00FC9-3E15-4861-8B20-7C40C3CECE6A}" destId="{30D3AF61-774D-4736-BBDA-827C7FBBE66D}" srcOrd="0" destOrd="0" presId="urn:microsoft.com/office/officeart/2005/8/layout/hChevron3"/>
    <dgm:cxn modelId="{0B63B2E4-C9B0-4879-8523-21BA2BE4C3DE}" type="presParOf" srcId="{09B00FC9-3E15-4861-8B20-7C40C3CECE6A}" destId="{3EC082DA-9AC1-4AFA-BF62-3F9DC6875450}" srcOrd="1" destOrd="0" presId="urn:microsoft.com/office/officeart/2005/8/layout/hChevron3"/>
    <dgm:cxn modelId="{3FA649A1-5EC3-416E-AEF6-B8798C9BB3DC}" type="presParOf" srcId="{09B00FC9-3E15-4861-8B20-7C40C3CECE6A}" destId="{0CE1926C-6CFC-48AE-9913-C5567C06CA9C}" srcOrd="2" destOrd="0" presId="urn:microsoft.com/office/officeart/2005/8/layout/hChevron3"/>
    <dgm:cxn modelId="{62B61901-E10E-4770-947A-45032F0F1827}" type="presParOf" srcId="{09B00FC9-3E15-4861-8B20-7C40C3CECE6A}" destId="{CAB1ADFE-629F-4CCB-8715-4F6DE5D24733}" srcOrd="3" destOrd="0" presId="urn:microsoft.com/office/officeart/2005/8/layout/hChevron3"/>
    <dgm:cxn modelId="{26C9D581-7D01-4A16-B909-BAF7EA252C77}" type="presParOf" srcId="{09B00FC9-3E15-4861-8B20-7C40C3CECE6A}" destId="{CFA03239-E3C8-4869-97E6-2CD6DB801ECA}"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2714A7-8C85-4A4E-AB96-789DBD2BD820}" type="doc">
      <dgm:prSet loTypeId="urn:microsoft.com/office/officeart/2005/8/layout/arrow6" loCatId="relationship" qsTypeId="urn:microsoft.com/office/officeart/2005/8/quickstyle/simple1" qsCatId="simple" csTypeId="urn:microsoft.com/office/officeart/2005/8/colors/colorful3" csCatId="colorful" phldr="1"/>
      <dgm:spPr/>
      <dgm:t>
        <a:bodyPr/>
        <a:lstStyle/>
        <a:p>
          <a:endParaRPr lang="en-US"/>
        </a:p>
      </dgm:t>
    </dgm:pt>
    <dgm:pt modelId="{C9E4E661-BA13-4C37-B135-2F90643B7F12}">
      <dgm:prSet/>
      <dgm:spPr>
        <a:ln>
          <a:noFill/>
        </a:ln>
      </dgm:spPr>
      <dgm:t>
        <a:bodyPr/>
        <a:lstStyle/>
        <a:p>
          <a:r>
            <a:rPr lang="en-US" dirty="0">
              <a:latin typeface="Century Gothic" panose="020B0502020202020204" pitchFamily="34" charset="0"/>
            </a:rPr>
            <a:t>Live Platforms</a:t>
          </a:r>
        </a:p>
      </dgm:t>
    </dgm:pt>
    <dgm:pt modelId="{4066A84F-ACC9-4F5F-8331-3403E7B8142E}" type="parTrans" cxnId="{7B74AC0C-BA83-4E5B-993D-43DCDF83F016}">
      <dgm:prSet/>
      <dgm:spPr/>
      <dgm:t>
        <a:bodyPr/>
        <a:lstStyle/>
        <a:p>
          <a:endParaRPr lang="en-US"/>
        </a:p>
      </dgm:t>
    </dgm:pt>
    <dgm:pt modelId="{DA405CAD-40DD-4C48-AA01-5C9B511DB84F}" type="sibTrans" cxnId="{7B74AC0C-BA83-4E5B-993D-43DCDF83F016}">
      <dgm:prSet/>
      <dgm:spPr/>
      <dgm:t>
        <a:bodyPr/>
        <a:lstStyle/>
        <a:p>
          <a:endParaRPr lang="en-US"/>
        </a:p>
      </dgm:t>
    </dgm:pt>
    <dgm:pt modelId="{0945FE83-41B0-4031-A834-AD80D483B32D}">
      <dgm:prSet/>
      <dgm:spPr>
        <a:solidFill>
          <a:srgbClr val="F98C1D"/>
        </a:solidFill>
        <a:ln>
          <a:noFill/>
        </a:ln>
      </dgm:spPr>
      <dgm:t>
        <a:bodyPr/>
        <a:lstStyle/>
        <a:p>
          <a:r>
            <a:rPr lang="en-US" dirty="0">
              <a:latin typeface="Century Gothic" panose="020B0502020202020204" pitchFamily="34" charset="0"/>
            </a:rPr>
            <a:t>Prerecorded Platforms</a:t>
          </a:r>
        </a:p>
      </dgm:t>
    </dgm:pt>
    <dgm:pt modelId="{CEBCB08E-D692-4CFE-A52A-F01354D87A72}" type="parTrans" cxnId="{76429395-4C75-4D10-8DCE-42117F98B751}">
      <dgm:prSet/>
      <dgm:spPr/>
      <dgm:t>
        <a:bodyPr/>
        <a:lstStyle/>
        <a:p>
          <a:endParaRPr lang="en-US"/>
        </a:p>
      </dgm:t>
    </dgm:pt>
    <dgm:pt modelId="{B391674A-390C-4876-BCC1-BCB749A3E718}" type="sibTrans" cxnId="{76429395-4C75-4D10-8DCE-42117F98B751}">
      <dgm:prSet/>
      <dgm:spPr/>
      <dgm:t>
        <a:bodyPr/>
        <a:lstStyle/>
        <a:p>
          <a:endParaRPr lang="en-US"/>
        </a:p>
      </dgm:t>
    </dgm:pt>
    <dgm:pt modelId="{2B232413-85AC-4075-B696-7B5669F8DFC4}" type="pres">
      <dgm:prSet presAssocID="{822714A7-8C85-4A4E-AB96-789DBD2BD820}" presName="compositeShape" presStyleCnt="0">
        <dgm:presLayoutVars>
          <dgm:chMax val="2"/>
          <dgm:dir/>
          <dgm:resizeHandles val="exact"/>
        </dgm:presLayoutVars>
      </dgm:prSet>
      <dgm:spPr/>
    </dgm:pt>
    <dgm:pt modelId="{8C35BE49-191F-4469-BC81-73A271BAD091}" type="pres">
      <dgm:prSet presAssocID="{822714A7-8C85-4A4E-AB96-789DBD2BD820}" presName="ribbon" presStyleLbl="node1" presStyleIdx="0" presStyleCnt="1"/>
      <dgm:spPr>
        <a:solidFill>
          <a:schemeClr val="accent1"/>
        </a:solidFill>
      </dgm:spPr>
    </dgm:pt>
    <dgm:pt modelId="{0C47E62B-C93C-48C2-AEF5-E24E4A24E84F}" type="pres">
      <dgm:prSet presAssocID="{822714A7-8C85-4A4E-AB96-789DBD2BD820}" presName="leftArrowText" presStyleLbl="node1" presStyleIdx="0" presStyleCnt="1">
        <dgm:presLayoutVars>
          <dgm:chMax val="0"/>
          <dgm:bulletEnabled val="1"/>
        </dgm:presLayoutVars>
      </dgm:prSet>
      <dgm:spPr/>
    </dgm:pt>
    <dgm:pt modelId="{3D2152EF-15F2-46E8-B1B9-D066036DF5ED}" type="pres">
      <dgm:prSet presAssocID="{822714A7-8C85-4A4E-AB96-789DBD2BD820}" presName="rightArrowText" presStyleLbl="node1" presStyleIdx="0" presStyleCnt="1">
        <dgm:presLayoutVars>
          <dgm:chMax val="0"/>
          <dgm:bulletEnabled val="1"/>
        </dgm:presLayoutVars>
      </dgm:prSet>
      <dgm:spPr/>
    </dgm:pt>
  </dgm:ptLst>
  <dgm:cxnLst>
    <dgm:cxn modelId="{7B74AC0C-BA83-4E5B-993D-43DCDF83F016}" srcId="{822714A7-8C85-4A4E-AB96-789DBD2BD820}" destId="{C9E4E661-BA13-4C37-B135-2F90643B7F12}" srcOrd="0" destOrd="0" parTransId="{4066A84F-ACC9-4F5F-8331-3403E7B8142E}" sibTransId="{DA405CAD-40DD-4C48-AA01-5C9B511DB84F}"/>
    <dgm:cxn modelId="{B7D4810F-3E4E-4158-BC13-217541D1180B}" type="presOf" srcId="{0945FE83-41B0-4031-A834-AD80D483B32D}" destId="{3D2152EF-15F2-46E8-B1B9-D066036DF5ED}" srcOrd="0" destOrd="0" presId="urn:microsoft.com/office/officeart/2005/8/layout/arrow6"/>
    <dgm:cxn modelId="{57CBFD1B-6B7E-477A-9F38-3E710FE2ED4C}" type="presOf" srcId="{C9E4E661-BA13-4C37-B135-2F90643B7F12}" destId="{0C47E62B-C93C-48C2-AEF5-E24E4A24E84F}" srcOrd="0" destOrd="0" presId="urn:microsoft.com/office/officeart/2005/8/layout/arrow6"/>
    <dgm:cxn modelId="{EE2A9533-8EC5-45E3-88DC-C1E9E18D805A}" type="presOf" srcId="{822714A7-8C85-4A4E-AB96-789DBD2BD820}" destId="{2B232413-85AC-4075-B696-7B5669F8DFC4}" srcOrd="0" destOrd="0" presId="urn:microsoft.com/office/officeart/2005/8/layout/arrow6"/>
    <dgm:cxn modelId="{76429395-4C75-4D10-8DCE-42117F98B751}" srcId="{822714A7-8C85-4A4E-AB96-789DBD2BD820}" destId="{0945FE83-41B0-4031-A834-AD80D483B32D}" srcOrd="1" destOrd="0" parTransId="{CEBCB08E-D692-4CFE-A52A-F01354D87A72}" sibTransId="{B391674A-390C-4876-BCC1-BCB749A3E718}"/>
    <dgm:cxn modelId="{3226B90A-9F38-48D0-97F7-A71583693D35}" type="presParOf" srcId="{2B232413-85AC-4075-B696-7B5669F8DFC4}" destId="{8C35BE49-191F-4469-BC81-73A271BAD091}" srcOrd="0" destOrd="0" presId="urn:microsoft.com/office/officeart/2005/8/layout/arrow6"/>
    <dgm:cxn modelId="{42D94280-84A4-4FE9-8D49-0F7C66415C6E}" type="presParOf" srcId="{2B232413-85AC-4075-B696-7B5669F8DFC4}" destId="{0C47E62B-C93C-48C2-AEF5-E24E4A24E84F}" srcOrd="1" destOrd="0" presId="urn:microsoft.com/office/officeart/2005/8/layout/arrow6"/>
    <dgm:cxn modelId="{DED4CC75-A613-401B-BBA8-2E7190BBF8BC}" type="presParOf" srcId="{2B232413-85AC-4075-B696-7B5669F8DFC4}" destId="{3D2152EF-15F2-46E8-B1B9-D066036DF5ED}"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7427657-43BA-4470-87BD-B02E901F2F05}"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AB79BC2-9DD9-4B9B-93B5-A30390D7A23C}">
      <dgm:prSet custT="1"/>
      <dgm:spPr/>
      <dgm:t>
        <a:bodyPr/>
        <a:lstStyle/>
        <a:p>
          <a:pPr>
            <a:lnSpc>
              <a:spcPct val="100000"/>
            </a:lnSpc>
            <a:defRPr cap="all"/>
          </a:pPr>
          <a:r>
            <a:rPr lang="en-US" sz="2800" b="1" cap="none" baseline="0" dirty="0">
              <a:solidFill>
                <a:srgbClr val="8162B2"/>
              </a:solidFill>
              <a:latin typeface="+mn-lt"/>
            </a:rPr>
            <a:t>FACEBOOK LIVE</a:t>
          </a:r>
        </a:p>
      </dgm:t>
    </dgm:pt>
    <dgm:pt modelId="{89865A2D-67BF-4960-B5EF-F90906D08F50}" type="parTrans" cxnId="{56C13860-E9FA-4064-B6E6-89264E95853F}">
      <dgm:prSet/>
      <dgm:spPr/>
      <dgm:t>
        <a:bodyPr/>
        <a:lstStyle/>
        <a:p>
          <a:endParaRPr lang="en-US"/>
        </a:p>
      </dgm:t>
    </dgm:pt>
    <dgm:pt modelId="{CB4FAA08-9833-4FE0-BD7C-36D3574F4601}" type="sibTrans" cxnId="{56C13860-E9FA-4064-B6E6-89264E95853F}">
      <dgm:prSet/>
      <dgm:spPr/>
      <dgm:t>
        <a:bodyPr/>
        <a:lstStyle/>
        <a:p>
          <a:endParaRPr lang="en-US"/>
        </a:p>
      </dgm:t>
    </dgm:pt>
    <dgm:pt modelId="{E4DF3764-90D7-4E21-BA5B-46149597FEF3}">
      <dgm:prSet custT="1"/>
      <dgm:spPr/>
      <dgm:t>
        <a:bodyPr/>
        <a:lstStyle/>
        <a:p>
          <a:pPr>
            <a:lnSpc>
              <a:spcPct val="100000"/>
            </a:lnSpc>
            <a:defRPr cap="all"/>
          </a:pPr>
          <a:r>
            <a:rPr lang="en-US" sz="2800" b="1" cap="none" baseline="0" dirty="0">
              <a:solidFill>
                <a:srgbClr val="80C342"/>
              </a:solidFill>
              <a:latin typeface="+mn-lt"/>
            </a:rPr>
            <a:t>INSTAGRAM LIVE</a:t>
          </a:r>
        </a:p>
      </dgm:t>
    </dgm:pt>
    <dgm:pt modelId="{467AE463-4528-4116-A833-FCB76B40FF48}" type="parTrans" cxnId="{73DA3EA3-FBD9-40ED-ADF9-1B9DADF3EB6F}">
      <dgm:prSet/>
      <dgm:spPr/>
      <dgm:t>
        <a:bodyPr/>
        <a:lstStyle/>
        <a:p>
          <a:endParaRPr lang="en-US"/>
        </a:p>
      </dgm:t>
    </dgm:pt>
    <dgm:pt modelId="{A413C2F6-25B5-43FB-AEEF-05B9CFBD35CE}" type="sibTrans" cxnId="{73DA3EA3-FBD9-40ED-ADF9-1B9DADF3EB6F}">
      <dgm:prSet/>
      <dgm:spPr/>
      <dgm:t>
        <a:bodyPr/>
        <a:lstStyle/>
        <a:p>
          <a:endParaRPr lang="en-US"/>
        </a:p>
      </dgm:t>
    </dgm:pt>
    <dgm:pt modelId="{52160E14-9E22-487B-BADC-57A6DFD78B0B}">
      <dgm:prSet custT="1"/>
      <dgm:spPr/>
      <dgm:t>
        <a:bodyPr/>
        <a:lstStyle/>
        <a:p>
          <a:pPr>
            <a:lnSpc>
              <a:spcPct val="100000"/>
            </a:lnSpc>
            <a:defRPr cap="all"/>
          </a:pPr>
          <a:r>
            <a:rPr lang="en-US" sz="2800" b="1" cap="none" baseline="0" dirty="0">
              <a:solidFill>
                <a:srgbClr val="3C75CF"/>
              </a:solidFill>
              <a:latin typeface="+mn-lt"/>
            </a:rPr>
            <a:t>ZOOM</a:t>
          </a:r>
        </a:p>
      </dgm:t>
    </dgm:pt>
    <dgm:pt modelId="{06F4EB02-4932-4796-822E-0500A033C81D}" type="parTrans" cxnId="{E6FEDB25-FA9B-4F03-BDAD-C1B75A15CF5E}">
      <dgm:prSet/>
      <dgm:spPr/>
      <dgm:t>
        <a:bodyPr/>
        <a:lstStyle/>
        <a:p>
          <a:endParaRPr lang="en-US"/>
        </a:p>
      </dgm:t>
    </dgm:pt>
    <dgm:pt modelId="{A0A7D91A-AEA4-404C-B5E8-36DBE850E578}" type="sibTrans" cxnId="{E6FEDB25-FA9B-4F03-BDAD-C1B75A15CF5E}">
      <dgm:prSet/>
      <dgm:spPr/>
      <dgm:t>
        <a:bodyPr/>
        <a:lstStyle/>
        <a:p>
          <a:endParaRPr lang="en-US"/>
        </a:p>
      </dgm:t>
    </dgm:pt>
    <dgm:pt modelId="{49000181-AB8D-4D06-9241-2F5F8905D78E}">
      <dgm:prSet custT="1"/>
      <dgm:spPr/>
      <dgm:t>
        <a:bodyPr/>
        <a:lstStyle/>
        <a:p>
          <a:pPr>
            <a:lnSpc>
              <a:spcPct val="100000"/>
            </a:lnSpc>
            <a:defRPr cap="all"/>
          </a:pPr>
          <a:r>
            <a:rPr lang="en-US" sz="2800" b="1" cap="none" baseline="0" dirty="0">
              <a:solidFill>
                <a:srgbClr val="F98C1D"/>
              </a:solidFill>
              <a:latin typeface="+mn-lt"/>
            </a:rPr>
            <a:t>YOUTUBE LIVE</a:t>
          </a:r>
        </a:p>
      </dgm:t>
    </dgm:pt>
    <dgm:pt modelId="{92890BAF-8BBA-4F91-8309-E18E0A74A5AF}" type="sibTrans" cxnId="{B95C7F95-3D17-489B-852E-40A8F6CBBD9C}">
      <dgm:prSet/>
      <dgm:spPr/>
      <dgm:t>
        <a:bodyPr/>
        <a:lstStyle/>
        <a:p>
          <a:endParaRPr lang="en-US"/>
        </a:p>
      </dgm:t>
    </dgm:pt>
    <dgm:pt modelId="{E7CFECAB-D32A-44D2-A555-13CC63DBB014}" type="parTrans" cxnId="{B95C7F95-3D17-489B-852E-40A8F6CBBD9C}">
      <dgm:prSet/>
      <dgm:spPr/>
      <dgm:t>
        <a:bodyPr/>
        <a:lstStyle/>
        <a:p>
          <a:endParaRPr lang="en-US"/>
        </a:p>
      </dgm:t>
    </dgm:pt>
    <dgm:pt modelId="{925D64CA-1997-4710-8DAD-DA6986E36FF0}" type="pres">
      <dgm:prSet presAssocID="{D7427657-43BA-4470-87BD-B02E901F2F05}" presName="root" presStyleCnt="0">
        <dgm:presLayoutVars>
          <dgm:dir/>
          <dgm:resizeHandles val="exact"/>
        </dgm:presLayoutVars>
      </dgm:prSet>
      <dgm:spPr/>
    </dgm:pt>
    <dgm:pt modelId="{028A601B-689F-4221-AABA-2C453B142A4A}" type="pres">
      <dgm:prSet presAssocID="{E4DF3764-90D7-4E21-BA5B-46149597FEF3}" presName="compNode" presStyleCnt="0"/>
      <dgm:spPr/>
    </dgm:pt>
    <dgm:pt modelId="{344E7C09-5966-41C9-B496-FE527A93CEBD}" type="pres">
      <dgm:prSet presAssocID="{E4DF3764-90D7-4E21-BA5B-46149597FEF3}" presName="iconBgRect" presStyleLbl="bgShp" presStyleIdx="0" presStyleCnt="4" custScaleX="222603" custScaleY="204588" custLinFactNeighborX="3004" custLinFactNeighborY="3057"/>
      <dgm:spPr/>
    </dgm:pt>
    <dgm:pt modelId="{F3AEA759-7E46-47A3-B5DE-94F710689097}" type="pres">
      <dgm:prSet presAssocID="{E4DF3764-90D7-4E21-BA5B-46149597FEF3}" presName="iconRect" presStyleLbl="node1" presStyleIdx="0" presStyleCnt="4" custScaleX="140804" custScaleY="168238" custLinFactNeighborX="695" custLinFactNeighborY="23379"/>
      <dgm:spPr>
        <a:prstGeom prst="rect">
          <a:avLst/>
        </a:prstGeom>
        <a:blipFill dpi="0" rotWithShape="1">
          <a:blip xmlns:r="http://schemas.openxmlformats.org/officeDocument/2006/relationships" r:embed="rId1"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l="-16000" r="-16000"/>
          </a:stretch>
        </a:blipFill>
      </dgm:spPr>
    </dgm:pt>
    <dgm:pt modelId="{89F31DEE-2E40-4F34-95C6-BA10EAE1974B}" type="pres">
      <dgm:prSet presAssocID="{E4DF3764-90D7-4E21-BA5B-46149597FEF3}" presName="spaceRect" presStyleCnt="0"/>
      <dgm:spPr/>
    </dgm:pt>
    <dgm:pt modelId="{1D469E09-465E-4B61-A96D-0AE3A70032CF}" type="pres">
      <dgm:prSet presAssocID="{E4DF3764-90D7-4E21-BA5B-46149597FEF3}" presName="textRect" presStyleLbl="revTx" presStyleIdx="0" presStyleCnt="4" custScaleX="151267" custLinFactNeighborX="-344" custLinFactNeighborY="49235">
        <dgm:presLayoutVars>
          <dgm:chMax val="1"/>
          <dgm:chPref val="1"/>
        </dgm:presLayoutVars>
      </dgm:prSet>
      <dgm:spPr/>
    </dgm:pt>
    <dgm:pt modelId="{F1440973-2541-49A9-ADD5-FB23E9A35C88}" type="pres">
      <dgm:prSet presAssocID="{A413C2F6-25B5-43FB-AEEF-05B9CFBD35CE}" presName="sibTrans" presStyleCnt="0"/>
      <dgm:spPr/>
    </dgm:pt>
    <dgm:pt modelId="{BD93E57A-FB7E-6D42-B83B-7A499B2C5C2B}" type="pres">
      <dgm:prSet presAssocID="{9AB79BC2-9DD9-4B9B-93B5-A30390D7A23C}" presName="compNode" presStyleCnt="0"/>
      <dgm:spPr/>
    </dgm:pt>
    <dgm:pt modelId="{97B21CAD-7E80-BC4C-9173-975A3172BE03}" type="pres">
      <dgm:prSet presAssocID="{9AB79BC2-9DD9-4B9B-93B5-A30390D7A23C}" presName="iconBgRect" presStyleLbl="bgShp" presStyleIdx="1" presStyleCnt="4" custScaleX="210775" custScaleY="199421" custLinFactNeighborX="-4005" custLinFactNeighborY="3226"/>
      <dgm:spPr/>
    </dgm:pt>
    <dgm:pt modelId="{7365D4D5-4C03-3641-BAEE-9ED3F575AB30}" type="pres">
      <dgm:prSet presAssocID="{9AB79BC2-9DD9-4B9B-93B5-A30390D7A23C}" presName="iconRect" presStyleLbl="node1" presStyleIdx="1" presStyleCnt="4" custScaleX="139607" custScaleY="139607"/>
      <dgm:spPr>
        <a:blipFill>
          <a:blip xmlns:r="http://schemas.openxmlformats.org/officeDocument/2006/relationships" r:embed="rId2"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t="-1000" b="-1000"/>
          </a:stretch>
        </a:blipFill>
      </dgm:spPr>
    </dgm:pt>
    <dgm:pt modelId="{11AD1F96-2A0A-4347-87C0-930D16E9E939}" type="pres">
      <dgm:prSet presAssocID="{9AB79BC2-9DD9-4B9B-93B5-A30390D7A23C}" presName="spaceRect" presStyleCnt="0"/>
      <dgm:spPr/>
    </dgm:pt>
    <dgm:pt modelId="{9111AFF4-9A6D-104B-8EA9-394EE11249F2}" type="pres">
      <dgm:prSet presAssocID="{9AB79BC2-9DD9-4B9B-93B5-A30390D7A23C}" presName="textRect" presStyleLbl="revTx" presStyleIdx="1" presStyleCnt="4" custScaleX="151384" custLinFactNeighborX="-1221" custLinFactNeighborY="48941">
        <dgm:presLayoutVars>
          <dgm:chMax val="1"/>
          <dgm:chPref val="1"/>
        </dgm:presLayoutVars>
      </dgm:prSet>
      <dgm:spPr/>
    </dgm:pt>
    <dgm:pt modelId="{AB2D1EA5-7D47-5042-9476-052CFFBE3144}" type="pres">
      <dgm:prSet presAssocID="{CB4FAA08-9833-4FE0-BD7C-36D3574F4601}" presName="sibTrans" presStyleCnt="0"/>
      <dgm:spPr/>
    </dgm:pt>
    <dgm:pt modelId="{62266D82-D96C-4F05-AB8B-92681EFCAA90}" type="pres">
      <dgm:prSet presAssocID="{49000181-AB8D-4D06-9241-2F5F8905D78E}" presName="compNode" presStyleCnt="0"/>
      <dgm:spPr/>
    </dgm:pt>
    <dgm:pt modelId="{CDDB88D2-971B-4CF4-A061-28AC8288ACE7}" type="pres">
      <dgm:prSet presAssocID="{49000181-AB8D-4D06-9241-2F5F8905D78E}" presName="iconBgRect" presStyleLbl="bgShp" presStyleIdx="2" presStyleCnt="4" custScaleX="213819" custScaleY="214044" custLinFactNeighborX="-1001" custLinFactNeighborY="-430"/>
      <dgm:spPr>
        <a:solidFill>
          <a:srgbClr val="F98C1D"/>
        </a:solidFill>
      </dgm:spPr>
    </dgm:pt>
    <dgm:pt modelId="{DF87AD4C-4082-4EDA-ADFB-D2EC97552DDC}" type="pres">
      <dgm:prSet presAssocID="{49000181-AB8D-4D06-9241-2F5F8905D78E}" presName="iconRect" presStyleLbl="node1" presStyleIdx="2" presStyleCnt="4" custScaleX="136267" custScaleY="136267"/>
      <dgm:spPr>
        <a:blipFill>
          <a:blip xmlns:r="http://schemas.openxmlformats.org/officeDocument/2006/relationships" r:embed="rId3"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a:noFill/>
        </a:ln>
      </dgm:spPr>
    </dgm:pt>
    <dgm:pt modelId="{6C67F05E-DCD4-474F-AD41-73EA5464ADB9}" type="pres">
      <dgm:prSet presAssocID="{49000181-AB8D-4D06-9241-2F5F8905D78E}" presName="spaceRect" presStyleCnt="0"/>
      <dgm:spPr/>
    </dgm:pt>
    <dgm:pt modelId="{8A2E117D-960C-4BAE-A125-1714EC907FFF}" type="pres">
      <dgm:prSet presAssocID="{49000181-AB8D-4D06-9241-2F5F8905D78E}" presName="textRect" presStyleLbl="revTx" presStyleIdx="2" presStyleCnt="4" custScaleX="151384" custLinFactNeighborX="-313" custLinFactNeighborY="43897">
        <dgm:presLayoutVars>
          <dgm:chMax val="1"/>
          <dgm:chPref val="1"/>
        </dgm:presLayoutVars>
      </dgm:prSet>
      <dgm:spPr/>
    </dgm:pt>
    <dgm:pt modelId="{3CBEFD9C-7114-4651-B5DD-A4B547D788F1}" type="pres">
      <dgm:prSet presAssocID="{92890BAF-8BBA-4F91-8309-E18E0A74A5AF}" presName="sibTrans" presStyleCnt="0"/>
      <dgm:spPr/>
    </dgm:pt>
    <dgm:pt modelId="{C3E01D60-F061-499E-9F3A-24D5DEF63EAD}" type="pres">
      <dgm:prSet presAssocID="{52160E14-9E22-487B-BADC-57A6DFD78B0B}" presName="compNode" presStyleCnt="0"/>
      <dgm:spPr/>
    </dgm:pt>
    <dgm:pt modelId="{ED266980-71FC-468B-AAFF-DBD425C21303}" type="pres">
      <dgm:prSet presAssocID="{52160E14-9E22-487B-BADC-57A6DFD78B0B}" presName="iconBgRect" presStyleLbl="bgShp" presStyleIdx="3" presStyleCnt="4" custScaleX="218750" custScaleY="210039" custLinFactNeighborX="-13016" custLinFactNeighborY="571"/>
      <dgm:spPr>
        <a:solidFill>
          <a:srgbClr val="3C75CF"/>
        </a:solidFill>
      </dgm:spPr>
    </dgm:pt>
    <dgm:pt modelId="{B584A104-E090-40FC-822A-B888607502AA}" type="pres">
      <dgm:prSet presAssocID="{52160E14-9E22-487B-BADC-57A6DFD78B0B}" presName="iconRect" presStyleLbl="node1" presStyleIdx="3" presStyleCnt="4" custScaleX="145739" custScaleY="132927" custLinFactNeighborX="-19195" custLinFactNeighborY="996"/>
      <dgm:spPr>
        <a:blipFill>
          <a:blip xmlns:r="http://schemas.openxmlformats.org/officeDocument/2006/relationships" r:embed="rId4"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t="-4000" b="-4000"/>
          </a:stretch>
        </a:blipFill>
      </dgm:spPr>
    </dgm:pt>
    <dgm:pt modelId="{DA8B6F39-7379-45EB-86FF-008BDEEF8334}" type="pres">
      <dgm:prSet presAssocID="{52160E14-9E22-487B-BADC-57A6DFD78B0B}" presName="spaceRect" presStyleCnt="0"/>
      <dgm:spPr/>
    </dgm:pt>
    <dgm:pt modelId="{1EFEB770-C3D4-4734-BFAA-718B18C50955}" type="pres">
      <dgm:prSet presAssocID="{52160E14-9E22-487B-BADC-57A6DFD78B0B}" presName="textRect" presStyleLbl="revTx" presStyleIdx="3" presStyleCnt="4" custScaleX="165971" custLinFactNeighborX="-3993" custLinFactNeighborY="45278">
        <dgm:presLayoutVars>
          <dgm:chMax val="1"/>
          <dgm:chPref val="1"/>
        </dgm:presLayoutVars>
      </dgm:prSet>
      <dgm:spPr/>
    </dgm:pt>
  </dgm:ptLst>
  <dgm:cxnLst>
    <dgm:cxn modelId="{7EBB9B18-7E00-43DC-BF1A-0145947ABB17}" type="presOf" srcId="{D7427657-43BA-4470-87BD-B02E901F2F05}" destId="{925D64CA-1997-4710-8DAD-DA6986E36FF0}" srcOrd="0" destOrd="0" presId="urn:microsoft.com/office/officeart/2018/5/layout/IconCircleLabelList"/>
    <dgm:cxn modelId="{E6FEDB25-FA9B-4F03-BDAD-C1B75A15CF5E}" srcId="{D7427657-43BA-4470-87BD-B02E901F2F05}" destId="{52160E14-9E22-487B-BADC-57A6DFD78B0B}" srcOrd="3" destOrd="0" parTransId="{06F4EB02-4932-4796-822E-0500A033C81D}" sibTransId="{A0A7D91A-AEA4-404C-B5E8-36DBE850E578}"/>
    <dgm:cxn modelId="{56077430-83E8-EC4F-8B57-DC979E8DE7C3}" type="presOf" srcId="{49000181-AB8D-4D06-9241-2F5F8905D78E}" destId="{8A2E117D-960C-4BAE-A125-1714EC907FFF}" srcOrd="0" destOrd="0" presId="urn:microsoft.com/office/officeart/2018/5/layout/IconCircleLabelList"/>
    <dgm:cxn modelId="{56C13860-E9FA-4064-B6E6-89264E95853F}" srcId="{D7427657-43BA-4470-87BD-B02E901F2F05}" destId="{9AB79BC2-9DD9-4B9B-93B5-A30390D7A23C}" srcOrd="1" destOrd="0" parTransId="{89865A2D-67BF-4960-B5EF-F90906D08F50}" sibTransId="{CB4FAA08-9833-4FE0-BD7C-36D3574F4601}"/>
    <dgm:cxn modelId="{99F3134C-952E-9F41-8F41-B8E47B43A560}" type="presOf" srcId="{9AB79BC2-9DD9-4B9B-93B5-A30390D7A23C}" destId="{9111AFF4-9A6D-104B-8EA9-394EE11249F2}" srcOrd="0" destOrd="0" presId="urn:microsoft.com/office/officeart/2018/5/layout/IconCircleLabelList"/>
    <dgm:cxn modelId="{C801715A-63E7-2645-93A5-83FB12C0B757}" type="presOf" srcId="{52160E14-9E22-487B-BADC-57A6DFD78B0B}" destId="{1EFEB770-C3D4-4734-BFAA-718B18C50955}" srcOrd="0" destOrd="0" presId="urn:microsoft.com/office/officeart/2018/5/layout/IconCircleLabelList"/>
    <dgm:cxn modelId="{9D1AC55A-0150-2345-81BE-0B8D2AA3455F}" type="presOf" srcId="{E4DF3764-90D7-4E21-BA5B-46149597FEF3}" destId="{1D469E09-465E-4B61-A96D-0AE3A70032CF}" srcOrd="0" destOrd="0" presId="urn:microsoft.com/office/officeart/2018/5/layout/IconCircleLabelList"/>
    <dgm:cxn modelId="{B95C7F95-3D17-489B-852E-40A8F6CBBD9C}" srcId="{D7427657-43BA-4470-87BD-B02E901F2F05}" destId="{49000181-AB8D-4D06-9241-2F5F8905D78E}" srcOrd="2" destOrd="0" parTransId="{E7CFECAB-D32A-44D2-A555-13CC63DBB014}" sibTransId="{92890BAF-8BBA-4F91-8309-E18E0A74A5AF}"/>
    <dgm:cxn modelId="{73DA3EA3-FBD9-40ED-ADF9-1B9DADF3EB6F}" srcId="{D7427657-43BA-4470-87BD-B02E901F2F05}" destId="{E4DF3764-90D7-4E21-BA5B-46149597FEF3}" srcOrd="0" destOrd="0" parTransId="{467AE463-4528-4116-A833-FCB76B40FF48}" sibTransId="{A413C2F6-25B5-43FB-AEEF-05B9CFBD35CE}"/>
    <dgm:cxn modelId="{4A8E2E61-F6D1-EB44-B90D-E3297FDDF3DB}" type="presParOf" srcId="{925D64CA-1997-4710-8DAD-DA6986E36FF0}" destId="{028A601B-689F-4221-AABA-2C453B142A4A}" srcOrd="0" destOrd="0" presId="urn:microsoft.com/office/officeart/2018/5/layout/IconCircleLabelList"/>
    <dgm:cxn modelId="{256F8928-7BA1-1242-94D9-E303E4BC0968}" type="presParOf" srcId="{028A601B-689F-4221-AABA-2C453B142A4A}" destId="{344E7C09-5966-41C9-B496-FE527A93CEBD}" srcOrd="0" destOrd="0" presId="urn:microsoft.com/office/officeart/2018/5/layout/IconCircleLabelList"/>
    <dgm:cxn modelId="{9FBAE14D-5DB8-0743-8996-3DD65BFA12E6}" type="presParOf" srcId="{028A601B-689F-4221-AABA-2C453B142A4A}" destId="{F3AEA759-7E46-47A3-B5DE-94F710689097}" srcOrd="1" destOrd="0" presId="urn:microsoft.com/office/officeart/2018/5/layout/IconCircleLabelList"/>
    <dgm:cxn modelId="{CC1055D7-F24D-534A-9260-CFB5D9B36228}" type="presParOf" srcId="{028A601B-689F-4221-AABA-2C453B142A4A}" destId="{89F31DEE-2E40-4F34-95C6-BA10EAE1974B}" srcOrd="2" destOrd="0" presId="urn:microsoft.com/office/officeart/2018/5/layout/IconCircleLabelList"/>
    <dgm:cxn modelId="{364FB34F-9906-6B4A-95B5-F953224E0C33}" type="presParOf" srcId="{028A601B-689F-4221-AABA-2C453B142A4A}" destId="{1D469E09-465E-4B61-A96D-0AE3A70032CF}" srcOrd="3" destOrd="0" presId="urn:microsoft.com/office/officeart/2018/5/layout/IconCircleLabelList"/>
    <dgm:cxn modelId="{AA63291B-0F79-DF4F-AB74-F4A052192582}" type="presParOf" srcId="{925D64CA-1997-4710-8DAD-DA6986E36FF0}" destId="{F1440973-2541-49A9-ADD5-FB23E9A35C88}" srcOrd="1" destOrd="0" presId="urn:microsoft.com/office/officeart/2018/5/layout/IconCircleLabelList"/>
    <dgm:cxn modelId="{C0C35F45-75B8-B041-9C38-ABBCC4B19BA7}" type="presParOf" srcId="{925D64CA-1997-4710-8DAD-DA6986E36FF0}" destId="{BD93E57A-FB7E-6D42-B83B-7A499B2C5C2B}" srcOrd="2" destOrd="0" presId="urn:microsoft.com/office/officeart/2018/5/layout/IconCircleLabelList"/>
    <dgm:cxn modelId="{9D128772-43A7-454C-80FF-B72B9AFBD323}" type="presParOf" srcId="{BD93E57A-FB7E-6D42-B83B-7A499B2C5C2B}" destId="{97B21CAD-7E80-BC4C-9173-975A3172BE03}" srcOrd="0" destOrd="0" presId="urn:microsoft.com/office/officeart/2018/5/layout/IconCircleLabelList"/>
    <dgm:cxn modelId="{82864E78-93FA-0D4A-A860-3E7504DE5353}" type="presParOf" srcId="{BD93E57A-FB7E-6D42-B83B-7A499B2C5C2B}" destId="{7365D4D5-4C03-3641-BAEE-9ED3F575AB30}" srcOrd="1" destOrd="0" presId="urn:microsoft.com/office/officeart/2018/5/layout/IconCircleLabelList"/>
    <dgm:cxn modelId="{FAB0C4E4-B684-0E49-9CD0-B563F06F9C90}" type="presParOf" srcId="{BD93E57A-FB7E-6D42-B83B-7A499B2C5C2B}" destId="{11AD1F96-2A0A-4347-87C0-930D16E9E939}" srcOrd="2" destOrd="0" presId="urn:microsoft.com/office/officeart/2018/5/layout/IconCircleLabelList"/>
    <dgm:cxn modelId="{9889FCF6-8D22-0A40-8624-D8B218C85FCD}" type="presParOf" srcId="{BD93E57A-FB7E-6D42-B83B-7A499B2C5C2B}" destId="{9111AFF4-9A6D-104B-8EA9-394EE11249F2}" srcOrd="3" destOrd="0" presId="urn:microsoft.com/office/officeart/2018/5/layout/IconCircleLabelList"/>
    <dgm:cxn modelId="{C1B128D0-57F5-7B40-83A0-025DB2CABA78}" type="presParOf" srcId="{925D64CA-1997-4710-8DAD-DA6986E36FF0}" destId="{AB2D1EA5-7D47-5042-9476-052CFFBE3144}" srcOrd="3" destOrd="0" presId="urn:microsoft.com/office/officeart/2018/5/layout/IconCircleLabelList"/>
    <dgm:cxn modelId="{15643E5B-DB5B-3D48-B8A8-6B5B1E3341E1}" type="presParOf" srcId="{925D64CA-1997-4710-8DAD-DA6986E36FF0}" destId="{62266D82-D96C-4F05-AB8B-92681EFCAA90}" srcOrd="4" destOrd="0" presId="urn:microsoft.com/office/officeart/2018/5/layout/IconCircleLabelList"/>
    <dgm:cxn modelId="{A5F1DB6D-65B7-D248-9271-275E20D3ECAF}" type="presParOf" srcId="{62266D82-D96C-4F05-AB8B-92681EFCAA90}" destId="{CDDB88D2-971B-4CF4-A061-28AC8288ACE7}" srcOrd="0" destOrd="0" presId="urn:microsoft.com/office/officeart/2018/5/layout/IconCircleLabelList"/>
    <dgm:cxn modelId="{7504AD1C-5B45-1040-A1B0-87B9F73B205D}" type="presParOf" srcId="{62266D82-D96C-4F05-AB8B-92681EFCAA90}" destId="{DF87AD4C-4082-4EDA-ADFB-D2EC97552DDC}" srcOrd="1" destOrd="0" presId="urn:microsoft.com/office/officeart/2018/5/layout/IconCircleLabelList"/>
    <dgm:cxn modelId="{A5C604BA-BD70-264B-9C34-F5A4FBD5B8C1}" type="presParOf" srcId="{62266D82-D96C-4F05-AB8B-92681EFCAA90}" destId="{6C67F05E-DCD4-474F-AD41-73EA5464ADB9}" srcOrd="2" destOrd="0" presId="urn:microsoft.com/office/officeart/2018/5/layout/IconCircleLabelList"/>
    <dgm:cxn modelId="{11B01ED3-1F25-8344-9479-CE1D52113839}" type="presParOf" srcId="{62266D82-D96C-4F05-AB8B-92681EFCAA90}" destId="{8A2E117D-960C-4BAE-A125-1714EC907FFF}" srcOrd="3" destOrd="0" presId="urn:microsoft.com/office/officeart/2018/5/layout/IconCircleLabelList"/>
    <dgm:cxn modelId="{DF2A24F0-DBC1-0D4C-950D-ABC3E1BA4A2D}" type="presParOf" srcId="{925D64CA-1997-4710-8DAD-DA6986E36FF0}" destId="{3CBEFD9C-7114-4651-B5DD-A4B547D788F1}" srcOrd="5" destOrd="0" presId="urn:microsoft.com/office/officeart/2018/5/layout/IconCircleLabelList"/>
    <dgm:cxn modelId="{F7225D27-BAD8-3B4F-A68D-B70972FEF211}" type="presParOf" srcId="{925D64CA-1997-4710-8DAD-DA6986E36FF0}" destId="{C3E01D60-F061-499E-9F3A-24D5DEF63EAD}" srcOrd="6" destOrd="0" presId="urn:microsoft.com/office/officeart/2018/5/layout/IconCircleLabelList"/>
    <dgm:cxn modelId="{289E7333-9C1F-9149-B291-3081DD3215AB}" type="presParOf" srcId="{C3E01D60-F061-499E-9F3A-24D5DEF63EAD}" destId="{ED266980-71FC-468B-AAFF-DBD425C21303}" srcOrd="0" destOrd="0" presId="urn:microsoft.com/office/officeart/2018/5/layout/IconCircleLabelList"/>
    <dgm:cxn modelId="{9D69EF9A-0DAA-5D43-AA50-E11E03963415}" type="presParOf" srcId="{C3E01D60-F061-499E-9F3A-24D5DEF63EAD}" destId="{B584A104-E090-40FC-822A-B888607502AA}" srcOrd="1" destOrd="0" presId="urn:microsoft.com/office/officeart/2018/5/layout/IconCircleLabelList"/>
    <dgm:cxn modelId="{7E27ED3B-888D-004B-A4B0-C56C9041CFB6}" type="presParOf" srcId="{C3E01D60-F061-499E-9F3A-24D5DEF63EAD}" destId="{DA8B6F39-7379-45EB-86FF-008BDEEF8334}" srcOrd="2" destOrd="0" presId="urn:microsoft.com/office/officeart/2018/5/layout/IconCircleLabelList"/>
    <dgm:cxn modelId="{06CFD9E1-12B5-174A-8674-4160545D63CD}" type="presParOf" srcId="{C3E01D60-F061-499E-9F3A-24D5DEF63EAD}" destId="{1EFEB770-C3D4-4734-BFAA-718B18C5095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2678B9-8FD6-4885-8512-D3C490FB8319}">
      <dsp:nvSpPr>
        <dsp:cNvPr id="0" name=""/>
        <dsp:cNvSpPr/>
      </dsp:nvSpPr>
      <dsp:spPr>
        <a:xfrm>
          <a:off x="0" y="655158"/>
          <a:ext cx="5906181" cy="18711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8385" tIns="687324" rIns="458385"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a:t>Collection Development Librarian</a:t>
          </a:r>
        </a:p>
      </dsp:txBody>
      <dsp:txXfrm>
        <a:off x="0" y="655158"/>
        <a:ext cx="5906181" cy="1871100"/>
      </dsp:txXfrm>
    </dsp:sp>
    <dsp:sp modelId="{85A830F6-B6A7-4A97-AF6C-0325B4448B08}">
      <dsp:nvSpPr>
        <dsp:cNvPr id="0" name=""/>
        <dsp:cNvSpPr/>
      </dsp:nvSpPr>
      <dsp:spPr>
        <a:xfrm>
          <a:off x="295309" y="168078"/>
          <a:ext cx="4134326" cy="9741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68" tIns="0" rIns="156268" bIns="0" numCol="1" spcCol="1270" anchor="ctr" anchorCtr="0">
          <a:noAutofit/>
        </a:bodyPr>
        <a:lstStyle/>
        <a:p>
          <a:pPr marL="0" lvl="0" indent="0" algn="l" defTabSz="1466850">
            <a:lnSpc>
              <a:spcPct val="90000"/>
            </a:lnSpc>
            <a:spcBef>
              <a:spcPct val="0"/>
            </a:spcBef>
            <a:spcAft>
              <a:spcPct val="35000"/>
            </a:spcAft>
            <a:buNone/>
          </a:pPr>
          <a:r>
            <a:rPr lang="en-US" sz="3300" kern="1200"/>
            <a:t>Robin Bradford</a:t>
          </a:r>
        </a:p>
      </dsp:txBody>
      <dsp:txXfrm>
        <a:off x="342864" y="215633"/>
        <a:ext cx="4039216" cy="879050"/>
      </dsp:txXfrm>
    </dsp:sp>
    <dsp:sp modelId="{D2D606A4-BAD4-43B4-A810-6C297E54AF35}">
      <dsp:nvSpPr>
        <dsp:cNvPr id="0" name=""/>
        <dsp:cNvSpPr/>
      </dsp:nvSpPr>
      <dsp:spPr>
        <a:xfrm>
          <a:off x="0" y="3191539"/>
          <a:ext cx="5906181" cy="1871100"/>
        </a:xfrm>
        <a:prstGeom prst="rect">
          <a:avLst/>
        </a:prstGeom>
        <a:solidFill>
          <a:schemeClr val="lt1">
            <a:alpha val="90000"/>
            <a:hueOff val="0"/>
            <a:satOff val="0"/>
            <a:lumOff val="0"/>
            <a:alphaOff val="0"/>
          </a:schemeClr>
        </a:solidFill>
        <a:ln w="12700" cap="flat" cmpd="sng" algn="ctr">
          <a:solidFill>
            <a:schemeClr val="accent2">
              <a:hueOff val="11234514"/>
              <a:satOff val="-35841"/>
              <a:lumOff val="-139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8385" tIns="687324" rIns="458385" bIns="234696" numCol="1" spcCol="1270" anchor="t" anchorCtr="0">
          <a:noAutofit/>
        </a:bodyPr>
        <a:lstStyle/>
        <a:p>
          <a:pPr marL="285750" lvl="1" indent="-285750" algn="l" defTabSz="1466850">
            <a:lnSpc>
              <a:spcPct val="90000"/>
            </a:lnSpc>
            <a:spcBef>
              <a:spcPct val="0"/>
            </a:spcBef>
            <a:spcAft>
              <a:spcPct val="15000"/>
            </a:spcAft>
            <a:buChar char="•"/>
          </a:pPr>
          <a:r>
            <a:rPr lang="en-US" sz="3300" kern="1200"/>
            <a:t>Collection Development Librarian</a:t>
          </a:r>
        </a:p>
      </dsp:txBody>
      <dsp:txXfrm>
        <a:off x="0" y="3191539"/>
        <a:ext cx="5906181" cy="1871100"/>
      </dsp:txXfrm>
    </dsp:sp>
    <dsp:sp modelId="{B5290333-26CE-4CA9-A2FF-48FFF5FDDE64}">
      <dsp:nvSpPr>
        <dsp:cNvPr id="0" name=""/>
        <dsp:cNvSpPr/>
      </dsp:nvSpPr>
      <dsp:spPr>
        <a:xfrm>
          <a:off x="295309" y="2704459"/>
          <a:ext cx="4134326" cy="974160"/>
        </a:xfrm>
        <a:prstGeom prst="roundRect">
          <a:avLst/>
        </a:prstGeom>
        <a:solidFill>
          <a:schemeClr val="accent2">
            <a:hueOff val="11234514"/>
            <a:satOff val="-35841"/>
            <a:lumOff val="-1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68" tIns="0" rIns="156268" bIns="0" numCol="1" spcCol="1270" anchor="ctr" anchorCtr="0">
          <a:noAutofit/>
        </a:bodyPr>
        <a:lstStyle/>
        <a:p>
          <a:pPr marL="0" lvl="0" indent="0" algn="l" defTabSz="1466850">
            <a:lnSpc>
              <a:spcPct val="90000"/>
            </a:lnSpc>
            <a:spcBef>
              <a:spcPct val="0"/>
            </a:spcBef>
            <a:spcAft>
              <a:spcPct val="35000"/>
            </a:spcAft>
            <a:buNone/>
          </a:pPr>
          <a:r>
            <a:rPr lang="en-US" sz="3300" kern="1200"/>
            <a:t>Kendal Spires</a:t>
          </a:r>
        </a:p>
      </dsp:txBody>
      <dsp:txXfrm>
        <a:off x="342864" y="2752014"/>
        <a:ext cx="4039216" cy="87905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DB88D2-971B-4CF4-A061-28AC8288ACE7}">
      <dsp:nvSpPr>
        <dsp:cNvPr id="0" name=""/>
        <dsp:cNvSpPr/>
      </dsp:nvSpPr>
      <dsp:spPr>
        <a:xfrm>
          <a:off x="1834114" y="112939"/>
          <a:ext cx="3425408" cy="3141641"/>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DF87AD4C-4082-4EDA-ADFB-D2EC97552DDC}">
      <dsp:nvSpPr>
        <dsp:cNvPr id="0" name=""/>
        <dsp:cNvSpPr/>
      </dsp:nvSpPr>
      <dsp:spPr>
        <a:xfrm>
          <a:off x="2516321" y="794446"/>
          <a:ext cx="2060994" cy="1716964"/>
        </a:xfrm>
        <a:prstGeom prst="rect">
          <a:avLst/>
        </a:prstGeom>
        <a:blipFill>
          <a:blip xmlns:r="http://schemas.openxmlformats.org/officeDocument/2006/relationships" r:embed="rId1">
            <a:alphaModFix/>
            <a:duotone>
              <a:schemeClr val="accent2">
                <a:hueOff val="0"/>
                <a:satOff val="0"/>
                <a:lumOff val="0"/>
                <a:alphaOff val="0"/>
                <a:shade val="20000"/>
                <a:satMod val="200000"/>
              </a:schemeClr>
              <a:schemeClr val="accent2">
                <a:hueOff val="0"/>
                <a:satOff val="0"/>
                <a:lumOff val="0"/>
                <a:alphaOff val="0"/>
                <a:tint val="12000"/>
                <a:satMod val="190000"/>
              </a:schemeClr>
            </a:duotone>
          </a:blip>
          <a:stretch>
            <a:fillRect/>
          </a:stretch>
        </a:blipFill>
        <a:ln w="12700" cap="flat" cmpd="sng" algn="ctr">
          <a:noFill/>
          <a:prstDash val="solid"/>
          <a:miter lim="800000"/>
        </a:ln>
        <a:effectLst>
          <a:outerShdw blurRad="50800" dist="25400" dir="5400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sp>
    <dsp:sp modelId="{8A2E117D-960C-4BAE-A125-1714EC907FFF}">
      <dsp:nvSpPr>
        <dsp:cNvPr id="0" name=""/>
        <dsp:cNvSpPr/>
      </dsp:nvSpPr>
      <dsp:spPr>
        <a:xfrm>
          <a:off x="821906" y="3421356"/>
          <a:ext cx="5449823"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cap="none" baseline="0">
              <a:latin typeface="+mn-lt"/>
            </a:rPr>
            <a:t>YOUTUBE</a:t>
          </a:r>
          <a:endParaRPr lang="en-US" sz="2800" b="1" kern="1200" cap="none" baseline="0" dirty="0">
            <a:latin typeface="+mn-lt"/>
          </a:endParaRPr>
        </a:p>
      </dsp:txBody>
      <dsp:txXfrm>
        <a:off x="821906" y="3421356"/>
        <a:ext cx="5449823" cy="720000"/>
      </dsp:txXfrm>
    </dsp:sp>
    <dsp:sp modelId="{98DB2A23-481D-4BE8-91D9-5FA652C9ACBA}">
      <dsp:nvSpPr>
        <dsp:cNvPr id="0" name=""/>
        <dsp:cNvSpPr/>
      </dsp:nvSpPr>
      <dsp:spPr>
        <a:xfrm>
          <a:off x="7002016" y="41070"/>
          <a:ext cx="3399429" cy="3305792"/>
        </a:xfrm>
        <a:prstGeom prst="ellipse">
          <a:avLst/>
        </a:prstGeom>
        <a:solidFill>
          <a:schemeClr val="accent3">
            <a:lumMod val="60000"/>
            <a:lumOff val="40000"/>
          </a:schemeClr>
        </a:solidFill>
        <a:ln>
          <a:noFill/>
        </a:ln>
        <a:effectLst/>
      </dsp:spPr>
      <dsp:style>
        <a:lnRef idx="0">
          <a:scrgbClr r="0" g="0" b="0"/>
        </a:lnRef>
        <a:fillRef idx="1">
          <a:scrgbClr r="0" g="0" b="0"/>
        </a:fillRef>
        <a:effectRef idx="0">
          <a:scrgbClr r="0" g="0" b="0"/>
        </a:effectRef>
        <a:fontRef idx="minor"/>
      </dsp:style>
    </dsp:sp>
    <dsp:sp modelId="{BC2A02E6-A25E-4EDA-89EA-C70C908CE55E}">
      <dsp:nvSpPr>
        <dsp:cNvPr id="0" name=""/>
        <dsp:cNvSpPr/>
      </dsp:nvSpPr>
      <dsp:spPr>
        <a:xfrm>
          <a:off x="7678793" y="647290"/>
          <a:ext cx="2045874" cy="2093351"/>
        </a:xfrm>
        <a:prstGeom prst="rect">
          <a:avLst/>
        </a:prstGeom>
        <a:blipFill>
          <a:blip xmlns:r="http://schemas.openxmlformats.org/officeDocument/2006/relationships" r:embed="rId2" cstate="screen">
            <a:duotone>
              <a:schemeClr val="accent3">
                <a:hueOff val="0"/>
                <a:satOff val="0"/>
                <a:lumOff val="0"/>
                <a:alphaOff val="0"/>
                <a:shade val="20000"/>
                <a:satMod val="200000"/>
              </a:schemeClr>
              <a:schemeClr val="accent3">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3D141B-4B87-420C-A207-FB9623835AF8}">
      <dsp:nvSpPr>
        <dsp:cNvPr id="0" name=""/>
        <dsp:cNvSpPr/>
      </dsp:nvSpPr>
      <dsp:spPr>
        <a:xfrm>
          <a:off x="6901731" y="3475966"/>
          <a:ext cx="36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cap="none" baseline="0">
              <a:latin typeface="+mn-lt"/>
            </a:rPr>
            <a:t>VIMEO</a:t>
          </a:r>
          <a:endParaRPr lang="en-US" sz="2800" b="1" kern="1200" cap="none" baseline="0" dirty="0">
            <a:latin typeface="+mn-lt"/>
          </a:endParaRPr>
        </a:p>
      </dsp:txBody>
      <dsp:txXfrm>
        <a:off x="6901731" y="3475966"/>
        <a:ext cx="3600000" cy="72000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E7C09-5966-41C9-B496-FE527A93CEBD}">
      <dsp:nvSpPr>
        <dsp:cNvPr id="0" name=""/>
        <dsp:cNvSpPr/>
      </dsp:nvSpPr>
      <dsp:spPr>
        <a:xfrm>
          <a:off x="902588" y="747981"/>
          <a:ext cx="1788674" cy="178867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EA759-7E46-47A3-B5DE-94F710689097}">
      <dsp:nvSpPr>
        <dsp:cNvPr id="0" name=""/>
        <dsp:cNvSpPr/>
      </dsp:nvSpPr>
      <dsp:spPr>
        <a:xfrm>
          <a:off x="1308055" y="934779"/>
          <a:ext cx="972933" cy="1291752"/>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l="-16000" r="-16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69E09-465E-4B61-A96D-0AE3A70032CF}">
      <dsp:nvSpPr>
        <dsp:cNvPr id="0" name=""/>
        <dsp:cNvSpPr/>
      </dsp:nvSpPr>
      <dsp:spPr>
        <a:xfrm>
          <a:off x="137715" y="2713883"/>
          <a:ext cx="3318419" cy="76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baseline="0">
              <a:solidFill>
                <a:schemeClr val="accent2"/>
              </a:solidFill>
              <a:latin typeface="+mn-lt"/>
            </a:rPr>
            <a:t>Turn your homepage into a digital end cap.</a:t>
          </a:r>
        </a:p>
      </dsp:txBody>
      <dsp:txXfrm>
        <a:off x="137715" y="2713883"/>
        <a:ext cx="3318419" cy="760829"/>
      </dsp:txXfrm>
    </dsp:sp>
    <dsp:sp modelId="{CDDB88D2-971B-4CF4-A061-28AC8288ACE7}">
      <dsp:nvSpPr>
        <dsp:cNvPr id="0" name=""/>
        <dsp:cNvSpPr/>
      </dsp:nvSpPr>
      <dsp:spPr>
        <a:xfrm>
          <a:off x="4606197" y="747981"/>
          <a:ext cx="1788674" cy="1788674"/>
        </a:xfrm>
        <a:prstGeom prst="ellipse">
          <a:avLst/>
        </a:prstGeom>
        <a:solidFill>
          <a:srgbClr val="F98C1D"/>
        </a:solidFill>
        <a:ln>
          <a:noFill/>
        </a:ln>
        <a:effectLst/>
      </dsp:spPr>
      <dsp:style>
        <a:lnRef idx="0">
          <a:scrgbClr r="0" g="0" b="0"/>
        </a:lnRef>
        <a:fillRef idx="1">
          <a:scrgbClr r="0" g="0" b="0"/>
        </a:fillRef>
        <a:effectRef idx="0">
          <a:scrgbClr r="0" g="0" b="0"/>
        </a:effectRef>
        <a:fontRef idx="minor"/>
      </dsp:style>
    </dsp:sp>
    <dsp:sp modelId="{DF87AD4C-4082-4EDA-ADFB-D2EC97552DDC}">
      <dsp:nvSpPr>
        <dsp:cNvPr id="0" name=""/>
        <dsp:cNvSpPr/>
      </dsp:nvSpPr>
      <dsp:spPr>
        <a:xfrm>
          <a:off x="4977397" y="1119181"/>
          <a:ext cx="1046275" cy="1046275"/>
        </a:xfrm>
        <a:prstGeom prst="rect">
          <a:avLst/>
        </a:prstGeom>
        <a:blipFill>
          <a:blip xmlns:r="http://schemas.openxmlformats.org/officeDocument/2006/relationships" r:embed="rId3">
            <a:duotone>
              <a:schemeClr val="bg1">
                <a:hueOff val="0"/>
                <a:satOff val="0"/>
                <a:lumOff val="0"/>
                <a:alphaOff val="0"/>
                <a:shade val="20000"/>
                <a:satMod val="200000"/>
              </a:schemeClr>
              <a:schemeClr val="bg1">
                <a:hueOff val="0"/>
                <a:satOff val="0"/>
                <a:lumOff val="0"/>
                <a:alphaOff val="0"/>
                <a:tint val="12000"/>
                <a:satMod val="190000"/>
              </a:schemeClr>
            </a:duotone>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2E117D-960C-4BAE-A125-1714EC907FFF}">
      <dsp:nvSpPr>
        <dsp:cNvPr id="0" name=""/>
        <dsp:cNvSpPr/>
      </dsp:nvSpPr>
      <dsp:spPr>
        <a:xfrm>
          <a:off x="3840041" y="2713883"/>
          <a:ext cx="3320986" cy="76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buNone/>
            <a:defRPr cap="all"/>
          </a:pPr>
          <a:r>
            <a:rPr lang="en-US" sz="2400" b="1" kern="1200" cap="none" baseline="0">
              <a:solidFill>
                <a:srgbClr val="F98C1D"/>
              </a:solidFill>
              <a:latin typeface="+mn-lt"/>
            </a:rPr>
            <a:t>Show off</a:t>
          </a:r>
        </a:p>
        <a:p>
          <a:pPr marL="0" lvl="0" indent="0" algn="ctr" defTabSz="1066800">
            <a:lnSpc>
              <a:spcPct val="100000"/>
            </a:lnSpc>
            <a:spcBef>
              <a:spcPct val="0"/>
            </a:spcBef>
            <a:buNone/>
            <a:defRPr cap="all"/>
          </a:pPr>
          <a:r>
            <a:rPr lang="en-US" sz="2400" b="1" kern="1200" cap="none" baseline="0">
              <a:solidFill>
                <a:srgbClr val="F98C1D"/>
              </a:solidFill>
              <a:latin typeface="+mn-lt"/>
            </a:rPr>
            <a:t>New Releases in</a:t>
          </a:r>
        </a:p>
        <a:p>
          <a:pPr marL="0" lvl="0" indent="0" algn="ctr" defTabSz="1066800">
            <a:lnSpc>
              <a:spcPct val="100000"/>
            </a:lnSpc>
            <a:spcBef>
              <a:spcPct val="0"/>
            </a:spcBef>
            <a:buNone/>
            <a:defRPr cap="all"/>
          </a:pPr>
          <a:r>
            <a:rPr lang="en-US" sz="2400" b="1" kern="1200" cap="none" baseline="0">
              <a:solidFill>
                <a:srgbClr val="F98C1D"/>
              </a:solidFill>
              <a:latin typeface="+mn-lt"/>
            </a:rPr>
            <a:t>new ways.</a:t>
          </a:r>
        </a:p>
        <a:p>
          <a:pPr marL="0" lvl="0" indent="0" algn="ctr" defTabSz="1066800">
            <a:lnSpc>
              <a:spcPct val="100000"/>
            </a:lnSpc>
            <a:spcBef>
              <a:spcPct val="0"/>
            </a:spcBef>
            <a:spcAft>
              <a:spcPct val="35000"/>
            </a:spcAft>
            <a:buNone/>
            <a:defRPr cap="all"/>
          </a:pPr>
          <a:endParaRPr lang="en-US" sz="1600" kern="1200"/>
        </a:p>
      </dsp:txBody>
      <dsp:txXfrm>
        <a:off x="3840041" y="2713883"/>
        <a:ext cx="3320986" cy="760829"/>
      </dsp:txXfrm>
    </dsp:sp>
    <dsp:sp modelId="{ED266980-71FC-468B-AAFF-DBD425C21303}">
      <dsp:nvSpPr>
        <dsp:cNvPr id="0" name=""/>
        <dsp:cNvSpPr/>
      </dsp:nvSpPr>
      <dsp:spPr>
        <a:xfrm>
          <a:off x="8471091" y="747981"/>
          <a:ext cx="1788674" cy="1788674"/>
        </a:xfrm>
        <a:prstGeom prst="ellipse">
          <a:avLst/>
        </a:prstGeom>
        <a:solidFill>
          <a:srgbClr val="3C75CF"/>
        </a:solidFill>
        <a:ln>
          <a:noFill/>
        </a:ln>
        <a:effectLst/>
      </dsp:spPr>
      <dsp:style>
        <a:lnRef idx="0">
          <a:scrgbClr r="0" g="0" b="0"/>
        </a:lnRef>
        <a:fillRef idx="1">
          <a:scrgbClr r="0" g="0" b="0"/>
        </a:fillRef>
        <a:effectRef idx="0">
          <a:scrgbClr r="0" g="0" b="0"/>
        </a:effectRef>
        <a:fontRef idx="minor"/>
      </dsp:style>
    </dsp:sp>
    <dsp:sp modelId="{B584A104-E090-40FC-822A-B888607502AA}">
      <dsp:nvSpPr>
        <dsp:cNvPr id="0" name=""/>
        <dsp:cNvSpPr/>
      </dsp:nvSpPr>
      <dsp:spPr>
        <a:xfrm>
          <a:off x="8963333" y="1132004"/>
          <a:ext cx="804191" cy="1020630"/>
        </a:xfrm>
        <a:prstGeom prst="rect">
          <a:avLst/>
        </a:prstGeom>
        <a:blipFill>
          <a:blip xmlns:r="http://schemas.openxmlformats.org/officeDocument/2006/relationships" r:embed="rId4"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t="-4000" b="-4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EB770-C3D4-4734-BFAA-718B18C50955}">
      <dsp:nvSpPr>
        <dsp:cNvPr id="0" name=""/>
        <dsp:cNvSpPr/>
      </dsp:nvSpPr>
      <dsp:spPr>
        <a:xfrm>
          <a:off x="7544934" y="2713883"/>
          <a:ext cx="3640988" cy="760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baseline="0">
              <a:solidFill>
                <a:srgbClr val="3C75CF"/>
              </a:solidFill>
              <a:latin typeface="+mn-lt"/>
            </a:rPr>
            <a:t>Turn inboxes</a:t>
          </a:r>
        </a:p>
        <a:p>
          <a:pPr marL="0" lvl="0" indent="0" algn="ctr" defTabSz="1066800">
            <a:lnSpc>
              <a:spcPct val="100000"/>
            </a:lnSpc>
            <a:spcBef>
              <a:spcPct val="0"/>
            </a:spcBef>
            <a:spcAft>
              <a:spcPct val="35000"/>
            </a:spcAft>
            <a:buNone/>
            <a:defRPr cap="all"/>
          </a:pPr>
          <a:r>
            <a:rPr lang="en-US" sz="2400" b="1" kern="1200" cap="none" baseline="0">
              <a:solidFill>
                <a:srgbClr val="3C75CF"/>
              </a:solidFill>
              <a:latin typeface="+mn-lt"/>
            </a:rPr>
            <a:t>into bookshelves.</a:t>
          </a:r>
        </a:p>
      </dsp:txBody>
      <dsp:txXfrm>
        <a:off x="7544934" y="2713883"/>
        <a:ext cx="3640988" cy="7608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7DC11-3E4B-4C7D-9B83-8C221E231241}">
      <dsp:nvSpPr>
        <dsp:cNvPr id="0" name=""/>
        <dsp:cNvSpPr/>
      </dsp:nvSpPr>
      <dsp:spPr>
        <a:xfrm>
          <a:off x="724" y="0"/>
          <a:ext cx="2932773" cy="2908437"/>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693" tIns="0" rIns="289693" bIns="330200" numCol="1" spcCol="1270" anchor="t" anchorCtr="0">
          <a:noAutofit/>
        </a:bodyPr>
        <a:lstStyle/>
        <a:p>
          <a:pPr marL="0" lvl="0" indent="0" algn="l" defTabSz="711200" rtl="0">
            <a:lnSpc>
              <a:spcPct val="90000"/>
            </a:lnSpc>
            <a:spcBef>
              <a:spcPct val="0"/>
            </a:spcBef>
            <a:spcAft>
              <a:spcPct val="35000"/>
            </a:spcAft>
            <a:buNone/>
          </a:pPr>
          <a:r>
            <a:rPr lang="en-US" sz="1600" kern="1200" dirty="0"/>
            <a:t>Whether Collection Development is one of your brand new duties...</a:t>
          </a:r>
          <a:r>
            <a:rPr lang="en-US" sz="1600" kern="1200" dirty="0">
              <a:latin typeface="Century Gothic" panose="020F0302020204030204"/>
            </a:rPr>
            <a:t> or</a:t>
          </a:r>
          <a:r>
            <a:rPr lang="en-US" sz="1600" kern="1200" dirty="0"/>
            <a:t> whether it's just an ordinary Tuesday</a:t>
          </a:r>
          <a:r>
            <a:rPr lang="en-US" sz="1600" kern="1200" dirty="0">
              <a:latin typeface="Century Gothic" panose="020F0302020204030204"/>
            </a:rPr>
            <a:t>...</a:t>
          </a:r>
          <a:endParaRPr lang="en-US" sz="1600" kern="1200" dirty="0"/>
        </a:p>
      </dsp:txBody>
      <dsp:txXfrm>
        <a:off x="724" y="1163374"/>
        <a:ext cx="2932773" cy="1745062"/>
      </dsp:txXfrm>
    </dsp:sp>
    <dsp:sp modelId="{1DEB66C1-24AB-466C-A2E2-C621B6891785}">
      <dsp:nvSpPr>
        <dsp:cNvPr id="0" name=""/>
        <dsp:cNvSpPr/>
      </dsp:nvSpPr>
      <dsp:spPr>
        <a:xfrm>
          <a:off x="724" y="0"/>
          <a:ext cx="2932773" cy="1163374"/>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89693" tIns="165100" rIns="289693" bIns="165100" numCol="1" spcCol="1270" anchor="ctr" anchorCtr="0">
          <a:noAutofit/>
        </a:bodyPr>
        <a:lstStyle/>
        <a:p>
          <a:pPr marL="0" lvl="0" indent="0" algn="l" defTabSz="2622550">
            <a:lnSpc>
              <a:spcPct val="90000"/>
            </a:lnSpc>
            <a:spcBef>
              <a:spcPct val="0"/>
            </a:spcBef>
            <a:spcAft>
              <a:spcPct val="35000"/>
            </a:spcAft>
            <a:buNone/>
          </a:pPr>
          <a:r>
            <a:rPr lang="en-US" sz="5900" kern="1200"/>
            <a:t>01</a:t>
          </a:r>
        </a:p>
      </dsp:txBody>
      <dsp:txXfrm>
        <a:off x="724" y="0"/>
        <a:ext cx="2932773" cy="1163374"/>
      </dsp:txXfrm>
    </dsp:sp>
    <dsp:sp modelId="{209E19B5-49FF-434D-8E7E-2BB776D771F9}">
      <dsp:nvSpPr>
        <dsp:cNvPr id="0" name=""/>
        <dsp:cNvSpPr/>
      </dsp:nvSpPr>
      <dsp:spPr>
        <a:xfrm>
          <a:off x="3168119" y="0"/>
          <a:ext cx="2932773" cy="2908437"/>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693" tIns="0" rIns="289693" bIns="330200" numCol="1" spcCol="1270" anchor="t" anchorCtr="0">
          <a:noAutofit/>
        </a:bodyPr>
        <a:lstStyle/>
        <a:p>
          <a:pPr marL="0" lvl="0" indent="0" algn="l" defTabSz="711200" rtl="0">
            <a:lnSpc>
              <a:spcPct val="90000"/>
            </a:lnSpc>
            <a:spcBef>
              <a:spcPct val="0"/>
            </a:spcBef>
            <a:spcAft>
              <a:spcPct val="35000"/>
            </a:spcAft>
            <a:buNone/>
          </a:pPr>
          <a:r>
            <a:rPr lang="en-US" sz="1600" kern="1200" dirty="0"/>
            <a:t>There will likely be a day when you'll stare at the screen and not know where to start</a:t>
          </a:r>
          <a:r>
            <a:rPr lang="en-US" sz="1600" kern="1200" dirty="0">
              <a:latin typeface="Century Gothic" panose="020F0302020204030204"/>
            </a:rPr>
            <a:t>.</a:t>
          </a:r>
          <a:endParaRPr lang="en-US" sz="1600" kern="1200" dirty="0"/>
        </a:p>
      </dsp:txBody>
      <dsp:txXfrm>
        <a:off x="3168119" y="1163374"/>
        <a:ext cx="2932773" cy="1745062"/>
      </dsp:txXfrm>
    </dsp:sp>
    <dsp:sp modelId="{14BAA5EF-1DE7-4FB6-AAFB-0E1425567774}">
      <dsp:nvSpPr>
        <dsp:cNvPr id="0" name=""/>
        <dsp:cNvSpPr/>
      </dsp:nvSpPr>
      <dsp:spPr>
        <a:xfrm>
          <a:off x="3168119" y="0"/>
          <a:ext cx="2932773" cy="1163374"/>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89693" tIns="165100" rIns="289693" bIns="165100" numCol="1" spcCol="1270" anchor="ctr" anchorCtr="0">
          <a:noAutofit/>
        </a:bodyPr>
        <a:lstStyle/>
        <a:p>
          <a:pPr marL="0" lvl="0" indent="0" algn="l" defTabSz="2622550">
            <a:lnSpc>
              <a:spcPct val="90000"/>
            </a:lnSpc>
            <a:spcBef>
              <a:spcPct val="0"/>
            </a:spcBef>
            <a:spcAft>
              <a:spcPct val="35000"/>
            </a:spcAft>
            <a:buNone/>
          </a:pPr>
          <a:r>
            <a:rPr lang="en-US" sz="5900" kern="1200"/>
            <a:t>02</a:t>
          </a:r>
        </a:p>
      </dsp:txBody>
      <dsp:txXfrm>
        <a:off x="3168119" y="0"/>
        <a:ext cx="2932773" cy="1163374"/>
      </dsp:txXfrm>
    </dsp:sp>
    <dsp:sp modelId="{C3934DBF-1B6E-42E8-971E-40C4CA6E9F58}">
      <dsp:nvSpPr>
        <dsp:cNvPr id="0" name=""/>
        <dsp:cNvSpPr/>
      </dsp:nvSpPr>
      <dsp:spPr>
        <a:xfrm>
          <a:off x="6335514" y="0"/>
          <a:ext cx="2932773" cy="2908437"/>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9693" tIns="0" rIns="289693" bIns="330200" numCol="1" spcCol="1270" anchor="t" anchorCtr="0">
          <a:noAutofit/>
        </a:bodyPr>
        <a:lstStyle/>
        <a:p>
          <a:pPr marL="0" lvl="0" indent="0" algn="l" defTabSz="711200">
            <a:lnSpc>
              <a:spcPct val="90000"/>
            </a:lnSpc>
            <a:spcBef>
              <a:spcPct val="0"/>
            </a:spcBef>
            <a:spcAft>
              <a:spcPct val="35000"/>
            </a:spcAft>
            <a:buNone/>
          </a:pPr>
          <a:r>
            <a:rPr lang="en-US" sz="1600" kern="1200" dirty="0"/>
            <a:t>The good news is that you can start anywhere! </a:t>
          </a:r>
        </a:p>
      </dsp:txBody>
      <dsp:txXfrm>
        <a:off x="6335514" y="1163374"/>
        <a:ext cx="2932773" cy="1745062"/>
      </dsp:txXfrm>
    </dsp:sp>
    <dsp:sp modelId="{08029B01-17F7-4F86-B36B-EFD65902B3BC}">
      <dsp:nvSpPr>
        <dsp:cNvPr id="0" name=""/>
        <dsp:cNvSpPr/>
      </dsp:nvSpPr>
      <dsp:spPr>
        <a:xfrm>
          <a:off x="6335514" y="0"/>
          <a:ext cx="2932773" cy="1163374"/>
        </a:xfrm>
        <a:prstGeom prst="rect">
          <a:avLst/>
        </a:prstGeom>
        <a:noFill/>
        <a:ln w="127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289693" tIns="165100" rIns="289693" bIns="165100" numCol="1" spcCol="1270" anchor="ctr" anchorCtr="0">
          <a:noAutofit/>
        </a:bodyPr>
        <a:lstStyle/>
        <a:p>
          <a:pPr marL="0" lvl="0" indent="0" algn="l" defTabSz="2622550">
            <a:lnSpc>
              <a:spcPct val="90000"/>
            </a:lnSpc>
            <a:spcBef>
              <a:spcPct val="0"/>
            </a:spcBef>
            <a:spcAft>
              <a:spcPct val="35000"/>
            </a:spcAft>
            <a:buNone/>
          </a:pPr>
          <a:r>
            <a:rPr lang="en-US" sz="5900" kern="1200"/>
            <a:t>03</a:t>
          </a:r>
        </a:p>
      </dsp:txBody>
      <dsp:txXfrm>
        <a:off x="6335514" y="0"/>
        <a:ext cx="2932773" cy="11633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0968C3-05AD-453F-9CFD-DF59F8FE8E61}">
      <dsp:nvSpPr>
        <dsp:cNvPr id="0" name=""/>
        <dsp:cNvSpPr/>
      </dsp:nvSpPr>
      <dsp:spPr>
        <a:xfrm>
          <a:off x="3437" y="559830"/>
          <a:ext cx="1861393" cy="260595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5121" tIns="330200" rIns="145121" bIns="330200" numCol="1" spcCol="1270" anchor="t" anchorCtr="0">
          <a:noAutofit/>
        </a:bodyPr>
        <a:lstStyle/>
        <a:p>
          <a:pPr marL="0" lvl="0" indent="0" algn="l" defTabSz="933450" rtl="0">
            <a:lnSpc>
              <a:spcPct val="90000"/>
            </a:lnSpc>
            <a:spcBef>
              <a:spcPct val="0"/>
            </a:spcBef>
            <a:spcAft>
              <a:spcPct val="35000"/>
            </a:spcAft>
            <a:buNone/>
          </a:pPr>
          <a:r>
            <a:rPr lang="en-US" sz="2100" kern="1200" dirty="0"/>
            <a:t>Get familiar with your tools</a:t>
          </a:r>
          <a:r>
            <a:rPr lang="en-US" sz="2100" kern="1200" dirty="0">
              <a:latin typeface="Century Gothic" panose="020F0302020204030204"/>
            </a:rPr>
            <a:t>.</a:t>
          </a:r>
          <a:endParaRPr lang="en-US" sz="2100" kern="1200" dirty="0"/>
        </a:p>
      </dsp:txBody>
      <dsp:txXfrm>
        <a:off x="3437" y="1550091"/>
        <a:ext cx="1861393" cy="1563570"/>
      </dsp:txXfrm>
    </dsp:sp>
    <dsp:sp modelId="{155BCD58-79DC-4081-8E2D-90DC400A0336}">
      <dsp:nvSpPr>
        <dsp:cNvPr id="0" name=""/>
        <dsp:cNvSpPr/>
      </dsp:nvSpPr>
      <dsp:spPr>
        <a:xfrm>
          <a:off x="543242" y="820425"/>
          <a:ext cx="781785" cy="7817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1" tIns="12700" rIns="60951"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657732" y="934915"/>
        <a:ext cx="552805" cy="552805"/>
      </dsp:txXfrm>
    </dsp:sp>
    <dsp:sp modelId="{6D263ADE-16B7-4C49-8DC0-916F50311254}">
      <dsp:nvSpPr>
        <dsp:cNvPr id="0" name=""/>
        <dsp:cNvSpPr/>
      </dsp:nvSpPr>
      <dsp:spPr>
        <a:xfrm>
          <a:off x="3437" y="3165709"/>
          <a:ext cx="1861393" cy="72"/>
        </a:xfrm>
        <a:prstGeom prst="rect">
          <a:avLst/>
        </a:prstGeom>
        <a:solidFill>
          <a:schemeClr val="accent2">
            <a:hueOff val="1248279"/>
            <a:satOff val="-3982"/>
            <a:lumOff val="-1547"/>
            <a:alphaOff val="0"/>
          </a:schemeClr>
        </a:solidFill>
        <a:ln w="12700" cap="flat" cmpd="sng" algn="ctr">
          <a:solidFill>
            <a:schemeClr val="accent2">
              <a:hueOff val="1248279"/>
              <a:satOff val="-3982"/>
              <a:lumOff val="-1547"/>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0F5FB0ED-A148-449B-8511-562D84A9ED3D}">
      <dsp:nvSpPr>
        <dsp:cNvPr id="0" name=""/>
        <dsp:cNvSpPr/>
      </dsp:nvSpPr>
      <dsp:spPr>
        <a:xfrm>
          <a:off x="2050970" y="559830"/>
          <a:ext cx="1861393" cy="2605950"/>
        </a:xfrm>
        <a:prstGeom prst="rect">
          <a:avLst/>
        </a:prstGeom>
        <a:solidFill>
          <a:schemeClr val="accent2">
            <a:tint val="40000"/>
            <a:alpha val="90000"/>
            <a:hueOff val="2957183"/>
            <a:satOff val="-14263"/>
            <a:lumOff val="-1234"/>
            <a:alphaOff val="0"/>
          </a:schemeClr>
        </a:solidFill>
        <a:ln w="12700" cap="flat" cmpd="sng" algn="ctr">
          <a:solidFill>
            <a:schemeClr val="accent2">
              <a:tint val="40000"/>
              <a:alpha val="90000"/>
              <a:hueOff val="2957183"/>
              <a:satOff val="-14263"/>
              <a:lumOff val="-12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5121" tIns="330200" rIns="145121" bIns="330200" numCol="1" spcCol="1270" anchor="t" anchorCtr="0">
          <a:noAutofit/>
        </a:bodyPr>
        <a:lstStyle/>
        <a:p>
          <a:pPr marL="0" lvl="0" indent="0" algn="l" defTabSz="933450">
            <a:lnSpc>
              <a:spcPct val="90000"/>
            </a:lnSpc>
            <a:spcBef>
              <a:spcPct val="0"/>
            </a:spcBef>
            <a:spcAft>
              <a:spcPct val="35000"/>
            </a:spcAft>
            <a:buNone/>
          </a:pPr>
          <a:r>
            <a:rPr lang="en-US" sz="2100" kern="1200" dirty="0"/>
            <a:t>Become an explorer</a:t>
          </a:r>
          <a:r>
            <a:rPr lang="en-US" sz="2100" kern="1200" dirty="0">
              <a:latin typeface="Century Gothic" panose="020F0302020204030204"/>
            </a:rPr>
            <a:t>.</a:t>
          </a:r>
          <a:endParaRPr lang="en-US" sz="2100" kern="1200" dirty="0"/>
        </a:p>
      </dsp:txBody>
      <dsp:txXfrm>
        <a:off x="2050970" y="1550091"/>
        <a:ext cx="1861393" cy="1563570"/>
      </dsp:txXfrm>
    </dsp:sp>
    <dsp:sp modelId="{E104DF3F-0624-4FF4-8889-31301FCC2AB7}">
      <dsp:nvSpPr>
        <dsp:cNvPr id="0" name=""/>
        <dsp:cNvSpPr/>
      </dsp:nvSpPr>
      <dsp:spPr>
        <a:xfrm>
          <a:off x="2590774" y="820425"/>
          <a:ext cx="781785" cy="781785"/>
        </a:xfrm>
        <a:prstGeom prst="ellipse">
          <a:avLst/>
        </a:prstGeom>
        <a:solidFill>
          <a:schemeClr val="accent2">
            <a:hueOff val="2496559"/>
            <a:satOff val="-7965"/>
            <a:lumOff val="-3094"/>
            <a:alphaOff val="0"/>
          </a:schemeClr>
        </a:solidFill>
        <a:ln w="12700" cap="flat" cmpd="sng" algn="ctr">
          <a:solidFill>
            <a:schemeClr val="accent2">
              <a:hueOff val="2496559"/>
              <a:satOff val="-7965"/>
              <a:lumOff val="-3094"/>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1" tIns="12700" rIns="60951"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2705264" y="934915"/>
        <a:ext cx="552805" cy="552805"/>
      </dsp:txXfrm>
    </dsp:sp>
    <dsp:sp modelId="{27CF6274-319A-4B65-95B2-4C983690BA3C}">
      <dsp:nvSpPr>
        <dsp:cNvPr id="0" name=""/>
        <dsp:cNvSpPr/>
      </dsp:nvSpPr>
      <dsp:spPr>
        <a:xfrm>
          <a:off x="2050970" y="3165709"/>
          <a:ext cx="1861393" cy="72"/>
        </a:xfrm>
        <a:prstGeom prst="rect">
          <a:avLst/>
        </a:prstGeom>
        <a:solidFill>
          <a:schemeClr val="accent2">
            <a:hueOff val="3744838"/>
            <a:satOff val="-11947"/>
            <a:lumOff val="-4641"/>
            <a:alphaOff val="0"/>
          </a:schemeClr>
        </a:solidFill>
        <a:ln w="12700" cap="flat" cmpd="sng" algn="ctr">
          <a:solidFill>
            <a:schemeClr val="accent2">
              <a:hueOff val="3744838"/>
              <a:satOff val="-11947"/>
              <a:lumOff val="-4641"/>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C14CE843-2C48-446E-813E-79EA2BE85C70}">
      <dsp:nvSpPr>
        <dsp:cNvPr id="0" name=""/>
        <dsp:cNvSpPr/>
      </dsp:nvSpPr>
      <dsp:spPr>
        <a:xfrm>
          <a:off x="4098503" y="559830"/>
          <a:ext cx="1861393" cy="2605950"/>
        </a:xfrm>
        <a:prstGeom prst="rect">
          <a:avLst/>
        </a:prstGeom>
        <a:solidFill>
          <a:schemeClr val="accent2">
            <a:tint val="40000"/>
            <a:alpha val="90000"/>
            <a:hueOff val="5914366"/>
            <a:satOff val="-28525"/>
            <a:lumOff val="-2468"/>
            <a:alphaOff val="0"/>
          </a:schemeClr>
        </a:solidFill>
        <a:ln w="12700" cap="flat" cmpd="sng" algn="ctr">
          <a:solidFill>
            <a:schemeClr val="accent2">
              <a:tint val="40000"/>
              <a:alpha val="90000"/>
              <a:hueOff val="5914366"/>
              <a:satOff val="-28525"/>
              <a:lumOff val="-24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5121" tIns="330200" rIns="145121" bIns="330200" numCol="1" spcCol="1270" anchor="t" anchorCtr="0">
          <a:noAutofit/>
        </a:bodyPr>
        <a:lstStyle/>
        <a:p>
          <a:pPr marL="0" lvl="0" indent="0" algn="l" defTabSz="933450">
            <a:lnSpc>
              <a:spcPct val="90000"/>
            </a:lnSpc>
            <a:spcBef>
              <a:spcPct val="0"/>
            </a:spcBef>
            <a:spcAft>
              <a:spcPct val="35000"/>
            </a:spcAft>
            <a:buNone/>
          </a:pPr>
          <a:r>
            <a:rPr lang="en-US" sz="2100" kern="1200" dirty="0"/>
            <a:t>Ask a tour guide</a:t>
          </a:r>
          <a:r>
            <a:rPr lang="en-US" sz="2100" kern="1200" dirty="0">
              <a:latin typeface="Century Gothic" panose="020F0302020204030204"/>
            </a:rPr>
            <a:t>.</a:t>
          </a:r>
          <a:endParaRPr lang="en-US" sz="2100" kern="1200" dirty="0"/>
        </a:p>
      </dsp:txBody>
      <dsp:txXfrm>
        <a:off x="4098503" y="1550091"/>
        <a:ext cx="1861393" cy="1563570"/>
      </dsp:txXfrm>
    </dsp:sp>
    <dsp:sp modelId="{940AE620-012B-4EBE-A444-31FB737C26D2}">
      <dsp:nvSpPr>
        <dsp:cNvPr id="0" name=""/>
        <dsp:cNvSpPr/>
      </dsp:nvSpPr>
      <dsp:spPr>
        <a:xfrm>
          <a:off x="4638307" y="820425"/>
          <a:ext cx="781785" cy="781785"/>
        </a:xfrm>
        <a:prstGeom prst="ellipse">
          <a:avLst/>
        </a:prstGeom>
        <a:solidFill>
          <a:schemeClr val="accent2">
            <a:hueOff val="4993117"/>
            <a:satOff val="-15929"/>
            <a:lumOff val="-6188"/>
            <a:alphaOff val="0"/>
          </a:schemeClr>
        </a:solidFill>
        <a:ln w="12700" cap="flat" cmpd="sng" algn="ctr">
          <a:solidFill>
            <a:schemeClr val="accent2">
              <a:hueOff val="4993117"/>
              <a:satOff val="-15929"/>
              <a:lumOff val="-6188"/>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1" tIns="12700" rIns="60951"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4752797" y="934915"/>
        <a:ext cx="552805" cy="552805"/>
      </dsp:txXfrm>
    </dsp:sp>
    <dsp:sp modelId="{280466D5-63B8-4BE7-88FE-4C962587FBBA}">
      <dsp:nvSpPr>
        <dsp:cNvPr id="0" name=""/>
        <dsp:cNvSpPr/>
      </dsp:nvSpPr>
      <dsp:spPr>
        <a:xfrm>
          <a:off x="4098503" y="3165709"/>
          <a:ext cx="1861393" cy="72"/>
        </a:xfrm>
        <a:prstGeom prst="rect">
          <a:avLst/>
        </a:prstGeom>
        <a:solidFill>
          <a:schemeClr val="accent2">
            <a:hueOff val="6241397"/>
            <a:satOff val="-19912"/>
            <a:lumOff val="-7734"/>
            <a:alphaOff val="0"/>
          </a:schemeClr>
        </a:solidFill>
        <a:ln w="12700" cap="flat" cmpd="sng" algn="ctr">
          <a:solidFill>
            <a:schemeClr val="accent2">
              <a:hueOff val="6241397"/>
              <a:satOff val="-19912"/>
              <a:lumOff val="-7734"/>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64B6A3B9-1FCD-4625-9C38-97DF2AB82898}">
      <dsp:nvSpPr>
        <dsp:cNvPr id="0" name=""/>
        <dsp:cNvSpPr/>
      </dsp:nvSpPr>
      <dsp:spPr>
        <a:xfrm>
          <a:off x="6146036" y="559830"/>
          <a:ext cx="1861393" cy="2605950"/>
        </a:xfrm>
        <a:prstGeom prst="rect">
          <a:avLst/>
        </a:prstGeom>
        <a:solidFill>
          <a:schemeClr val="accent2">
            <a:tint val="40000"/>
            <a:alpha val="90000"/>
            <a:hueOff val="8871550"/>
            <a:satOff val="-42788"/>
            <a:lumOff val="-3702"/>
            <a:alphaOff val="0"/>
          </a:schemeClr>
        </a:solidFill>
        <a:ln w="12700" cap="flat" cmpd="sng" algn="ctr">
          <a:solidFill>
            <a:schemeClr val="accent2">
              <a:tint val="40000"/>
              <a:alpha val="90000"/>
              <a:hueOff val="8871550"/>
              <a:satOff val="-42788"/>
              <a:lumOff val="-37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5121" tIns="330200" rIns="145121" bIns="330200" numCol="1" spcCol="1270" anchor="t" anchorCtr="0">
          <a:noAutofit/>
        </a:bodyPr>
        <a:lstStyle/>
        <a:p>
          <a:pPr marL="0" lvl="0" indent="0" algn="l" defTabSz="933450">
            <a:lnSpc>
              <a:spcPct val="90000"/>
            </a:lnSpc>
            <a:spcBef>
              <a:spcPct val="0"/>
            </a:spcBef>
            <a:spcAft>
              <a:spcPct val="35000"/>
            </a:spcAft>
            <a:buNone/>
          </a:pPr>
          <a:r>
            <a:rPr lang="en-US" sz="2100" kern="1200" dirty="0"/>
            <a:t>Get familiar with your landscape</a:t>
          </a:r>
          <a:r>
            <a:rPr lang="en-US" sz="2100" kern="1200" dirty="0">
              <a:latin typeface="Century Gothic" panose="020F0302020204030204"/>
            </a:rPr>
            <a:t>.</a:t>
          </a:r>
          <a:endParaRPr lang="en-US" sz="2100" kern="1200" dirty="0"/>
        </a:p>
      </dsp:txBody>
      <dsp:txXfrm>
        <a:off x="6146036" y="1550091"/>
        <a:ext cx="1861393" cy="1563570"/>
      </dsp:txXfrm>
    </dsp:sp>
    <dsp:sp modelId="{258A8309-4BC0-49F7-86B4-D806CFBB41F1}">
      <dsp:nvSpPr>
        <dsp:cNvPr id="0" name=""/>
        <dsp:cNvSpPr/>
      </dsp:nvSpPr>
      <dsp:spPr>
        <a:xfrm>
          <a:off x="6685840" y="820425"/>
          <a:ext cx="781785" cy="781785"/>
        </a:xfrm>
        <a:prstGeom prst="ellipse">
          <a:avLst/>
        </a:prstGeom>
        <a:solidFill>
          <a:schemeClr val="accent2">
            <a:hueOff val="7489676"/>
            <a:satOff val="-23894"/>
            <a:lumOff val="-9281"/>
            <a:alphaOff val="0"/>
          </a:schemeClr>
        </a:solidFill>
        <a:ln w="12700" cap="flat" cmpd="sng" algn="ctr">
          <a:solidFill>
            <a:schemeClr val="accent2">
              <a:hueOff val="7489676"/>
              <a:satOff val="-23894"/>
              <a:lumOff val="-928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1" tIns="12700" rIns="60951" bIns="12700" numCol="1" spcCol="1270" anchor="ctr" anchorCtr="0">
          <a:noAutofit/>
        </a:bodyPr>
        <a:lstStyle/>
        <a:p>
          <a:pPr marL="0" lvl="0" indent="0" algn="ctr" defTabSz="1644650">
            <a:lnSpc>
              <a:spcPct val="90000"/>
            </a:lnSpc>
            <a:spcBef>
              <a:spcPct val="0"/>
            </a:spcBef>
            <a:spcAft>
              <a:spcPct val="35000"/>
            </a:spcAft>
            <a:buNone/>
          </a:pPr>
          <a:r>
            <a:rPr lang="en-US" sz="3700" kern="1200"/>
            <a:t>4</a:t>
          </a:r>
        </a:p>
      </dsp:txBody>
      <dsp:txXfrm>
        <a:off x="6800330" y="934915"/>
        <a:ext cx="552805" cy="552805"/>
      </dsp:txXfrm>
    </dsp:sp>
    <dsp:sp modelId="{537A6276-8F43-4F56-A512-A71975CF3B0C}">
      <dsp:nvSpPr>
        <dsp:cNvPr id="0" name=""/>
        <dsp:cNvSpPr/>
      </dsp:nvSpPr>
      <dsp:spPr>
        <a:xfrm>
          <a:off x="6146036" y="3165709"/>
          <a:ext cx="1861393" cy="72"/>
        </a:xfrm>
        <a:prstGeom prst="rect">
          <a:avLst/>
        </a:prstGeom>
        <a:solidFill>
          <a:schemeClr val="accent2">
            <a:hueOff val="8737955"/>
            <a:satOff val="-27876"/>
            <a:lumOff val="-10828"/>
            <a:alphaOff val="0"/>
          </a:schemeClr>
        </a:solidFill>
        <a:ln w="12700" cap="flat" cmpd="sng" algn="ctr">
          <a:solidFill>
            <a:schemeClr val="accent2">
              <a:hueOff val="8737955"/>
              <a:satOff val="-27876"/>
              <a:lumOff val="-10828"/>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410D3BB1-21AC-41CA-AA3F-885CF8EA3E1D}">
      <dsp:nvSpPr>
        <dsp:cNvPr id="0" name=""/>
        <dsp:cNvSpPr/>
      </dsp:nvSpPr>
      <dsp:spPr>
        <a:xfrm>
          <a:off x="8193568" y="559830"/>
          <a:ext cx="1861393" cy="2605950"/>
        </a:xfrm>
        <a:prstGeom prst="rect">
          <a:avLst/>
        </a:prstGeom>
        <a:solidFill>
          <a:schemeClr val="accent2">
            <a:tint val="40000"/>
            <a:alpha val="90000"/>
            <a:hueOff val="11828732"/>
            <a:satOff val="-57050"/>
            <a:lumOff val="-4936"/>
            <a:alphaOff val="0"/>
          </a:schemeClr>
        </a:solidFill>
        <a:ln w="12700" cap="flat" cmpd="sng" algn="ctr">
          <a:solidFill>
            <a:schemeClr val="accent2">
              <a:tint val="40000"/>
              <a:alpha val="90000"/>
              <a:hueOff val="11828732"/>
              <a:satOff val="-57050"/>
              <a:lumOff val="-49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5121" tIns="330200" rIns="145121" bIns="330200" numCol="1" spcCol="1270" anchor="t" anchorCtr="0">
          <a:noAutofit/>
        </a:bodyPr>
        <a:lstStyle/>
        <a:p>
          <a:pPr marL="0" lvl="0" indent="0" algn="l" defTabSz="933450">
            <a:lnSpc>
              <a:spcPct val="90000"/>
            </a:lnSpc>
            <a:spcBef>
              <a:spcPct val="0"/>
            </a:spcBef>
            <a:spcAft>
              <a:spcPct val="35000"/>
            </a:spcAft>
            <a:buNone/>
          </a:pPr>
          <a:r>
            <a:rPr lang="en-US" sz="2100" kern="1200" dirty="0"/>
            <a:t>Know your limitations</a:t>
          </a:r>
          <a:r>
            <a:rPr lang="en-US" sz="2100" kern="1200" dirty="0">
              <a:latin typeface="Century Gothic" panose="020F0302020204030204"/>
            </a:rPr>
            <a:t>.</a:t>
          </a:r>
          <a:endParaRPr lang="en-US" sz="2100" kern="1200" dirty="0"/>
        </a:p>
      </dsp:txBody>
      <dsp:txXfrm>
        <a:off x="8193568" y="1550091"/>
        <a:ext cx="1861393" cy="1563570"/>
      </dsp:txXfrm>
    </dsp:sp>
    <dsp:sp modelId="{C16788AF-DE24-4A2F-AAC4-9FEE780A8E9E}">
      <dsp:nvSpPr>
        <dsp:cNvPr id="0" name=""/>
        <dsp:cNvSpPr/>
      </dsp:nvSpPr>
      <dsp:spPr>
        <a:xfrm>
          <a:off x="8733372" y="820425"/>
          <a:ext cx="781785" cy="781785"/>
        </a:xfrm>
        <a:prstGeom prst="ellipse">
          <a:avLst/>
        </a:prstGeom>
        <a:solidFill>
          <a:schemeClr val="accent2">
            <a:hueOff val="9986234"/>
            <a:satOff val="-31859"/>
            <a:lumOff val="-12375"/>
            <a:alphaOff val="0"/>
          </a:schemeClr>
        </a:solidFill>
        <a:ln w="12700" cap="flat" cmpd="sng" algn="ctr">
          <a:solidFill>
            <a:schemeClr val="accent2">
              <a:hueOff val="9986234"/>
              <a:satOff val="-31859"/>
              <a:lumOff val="-12375"/>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1" tIns="12700" rIns="60951" bIns="12700" numCol="1" spcCol="1270" anchor="ctr" anchorCtr="0">
          <a:noAutofit/>
        </a:bodyPr>
        <a:lstStyle/>
        <a:p>
          <a:pPr marL="0" lvl="0" indent="0" algn="ctr" defTabSz="1644650">
            <a:lnSpc>
              <a:spcPct val="90000"/>
            </a:lnSpc>
            <a:spcBef>
              <a:spcPct val="0"/>
            </a:spcBef>
            <a:spcAft>
              <a:spcPct val="35000"/>
            </a:spcAft>
            <a:buNone/>
          </a:pPr>
          <a:r>
            <a:rPr lang="en-US" sz="3700" kern="1200"/>
            <a:t>5</a:t>
          </a:r>
        </a:p>
      </dsp:txBody>
      <dsp:txXfrm>
        <a:off x="8847862" y="934915"/>
        <a:ext cx="552805" cy="552805"/>
      </dsp:txXfrm>
    </dsp:sp>
    <dsp:sp modelId="{EE840D24-B2A8-4844-83B4-7FD74DF67FE4}">
      <dsp:nvSpPr>
        <dsp:cNvPr id="0" name=""/>
        <dsp:cNvSpPr/>
      </dsp:nvSpPr>
      <dsp:spPr>
        <a:xfrm>
          <a:off x="8193568" y="3165709"/>
          <a:ext cx="1861393" cy="72"/>
        </a:xfrm>
        <a:prstGeom prst="rect">
          <a:avLst/>
        </a:prstGeom>
        <a:solidFill>
          <a:schemeClr val="accent2">
            <a:hueOff val="11234514"/>
            <a:satOff val="-35841"/>
            <a:lumOff val="-13922"/>
            <a:alphaOff val="0"/>
          </a:schemeClr>
        </a:solidFill>
        <a:ln w="12700" cap="flat" cmpd="sng" algn="ctr">
          <a:solidFill>
            <a:schemeClr val="accent2">
              <a:hueOff val="11234514"/>
              <a:satOff val="-35841"/>
              <a:lumOff val="-13922"/>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A9207B-7963-4E8B-B73A-0123D89A7D2B}">
      <dsp:nvSpPr>
        <dsp:cNvPr id="0" name=""/>
        <dsp:cNvSpPr/>
      </dsp:nvSpPr>
      <dsp:spPr>
        <a:xfrm>
          <a:off x="1181236" y="1634"/>
          <a:ext cx="4724944" cy="167546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677" tIns="425568" rIns="91677" bIns="425568" numCol="1" spcCol="1270" anchor="ctr" anchorCtr="0">
          <a:noAutofit/>
        </a:bodyPr>
        <a:lstStyle/>
        <a:p>
          <a:pPr marL="0" lvl="0" indent="0" algn="l" defTabSz="755650">
            <a:lnSpc>
              <a:spcPct val="90000"/>
            </a:lnSpc>
            <a:spcBef>
              <a:spcPct val="0"/>
            </a:spcBef>
            <a:spcAft>
              <a:spcPct val="35000"/>
            </a:spcAft>
            <a:buNone/>
          </a:pPr>
          <a:r>
            <a:rPr lang="en-US" sz="1700" kern="1200" dirty="0"/>
            <a:t>how much you can spend</a:t>
          </a:r>
          <a:r>
            <a:rPr lang="en-US" sz="1700" kern="1200" dirty="0">
              <a:latin typeface="Century Gothic" panose="020F0302020204030204"/>
            </a:rPr>
            <a:t>.</a:t>
          </a:r>
          <a:r>
            <a:rPr lang="en-US" sz="1700" kern="1200" dirty="0"/>
            <a:t> </a:t>
          </a:r>
        </a:p>
      </dsp:txBody>
      <dsp:txXfrm>
        <a:off x="1181236" y="1634"/>
        <a:ext cx="4724944" cy="1675464"/>
      </dsp:txXfrm>
    </dsp:sp>
    <dsp:sp modelId="{CCBF8038-BC5E-4924-BA49-B13B75F9F14B}">
      <dsp:nvSpPr>
        <dsp:cNvPr id="0" name=""/>
        <dsp:cNvSpPr/>
      </dsp:nvSpPr>
      <dsp:spPr>
        <a:xfrm>
          <a:off x="0" y="1634"/>
          <a:ext cx="1181236" cy="167546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07" tIns="165499" rIns="62507" bIns="165499" numCol="1" spcCol="1270" anchor="ctr" anchorCtr="0">
          <a:noAutofit/>
        </a:bodyPr>
        <a:lstStyle/>
        <a:p>
          <a:pPr marL="0" lvl="0" indent="0" algn="ctr" defTabSz="933450">
            <a:lnSpc>
              <a:spcPct val="90000"/>
            </a:lnSpc>
            <a:spcBef>
              <a:spcPct val="0"/>
            </a:spcBef>
            <a:spcAft>
              <a:spcPct val="35000"/>
            </a:spcAft>
            <a:buNone/>
          </a:pPr>
          <a:r>
            <a:rPr lang="en-US" sz="2100" kern="1200" dirty="0"/>
            <a:t>Know</a:t>
          </a:r>
        </a:p>
      </dsp:txBody>
      <dsp:txXfrm>
        <a:off x="0" y="1634"/>
        <a:ext cx="1181236" cy="1675464"/>
      </dsp:txXfrm>
    </dsp:sp>
    <dsp:sp modelId="{8291D29B-AFE3-4C70-A678-9D202BAF755C}">
      <dsp:nvSpPr>
        <dsp:cNvPr id="0" name=""/>
        <dsp:cNvSpPr/>
      </dsp:nvSpPr>
      <dsp:spPr>
        <a:xfrm>
          <a:off x="1181236" y="1777626"/>
          <a:ext cx="4724944" cy="1675464"/>
        </a:xfrm>
        <a:prstGeom prst="rect">
          <a:avLst/>
        </a:prstGeom>
        <a:solidFill>
          <a:schemeClr val="accent5">
            <a:tint val="40000"/>
            <a:alpha val="90000"/>
            <a:hueOff val="-3466838"/>
            <a:satOff val="116"/>
            <a:lumOff val="-560"/>
            <a:alphaOff val="0"/>
          </a:schemeClr>
        </a:solidFill>
        <a:ln w="12700" cap="flat" cmpd="sng" algn="ctr">
          <a:solidFill>
            <a:schemeClr val="accent5">
              <a:tint val="40000"/>
              <a:alpha val="90000"/>
              <a:hueOff val="-3466838"/>
              <a:satOff val="116"/>
              <a:lumOff val="-56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677" tIns="425568" rIns="91677" bIns="425568" numCol="1" spcCol="1270" anchor="t" anchorCtr="0">
          <a:noAutofit/>
        </a:bodyPr>
        <a:lstStyle/>
        <a:p>
          <a:pPr marL="0" lvl="0" indent="0" algn="l" defTabSz="755650">
            <a:lnSpc>
              <a:spcPct val="90000"/>
            </a:lnSpc>
            <a:spcBef>
              <a:spcPct val="0"/>
            </a:spcBef>
            <a:spcAft>
              <a:spcPct val="35000"/>
            </a:spcAft>
            <a:buNone/>
          </a:pPr>
          <a:r>
            <a:rPr lang="en-US" sz="1700" kern="1200" dirty="0"/>
            <a:t>any restrictions for your area and overall</a:t>
          </a:r>
          <a:r>
            <a:rPr lang="en-US" sz="1700" kern="1200" dirty="0">
              <a:latin typeface="Century Gothic" panose="020F0302020204030204"/>
            </a:rPr>
            <a:t>.</a:t>
          </a:r>
          <a:r>
            <a:rPr lang="en-US" sz="1700" kern="1200" dirty="0"/>
            <a:t> </a:t>
          </a:r>
        </a:p>
        <a:p>
          <a:pPr marL="114300" lvl="1" indent="-114300" algn="l" defTabSz="577850">
            <a:lnSpc>
              <a:spcPct val="90000"/>
            </a:lnSpc>
            <a:spcBef>
              <a:spcPct val="0"/>
            </a:spcBef>
            <a:spcAft>
              <a:spcPct val="15000"/>
            </a:spcAft>
            <a:buChar char="•"/>
          </a:pPr>
          <a:r>
            <a:rPr lang="en-US" sz="1300" kern="1200" dirty="0"/>
            <a:t>Such as age cutoffs for collections, format specifics, etc</a:t>
          </a:r>
          <a:r>
            <a:rPr lang="en-US" sz="1300" kern="1200" dirty="0">
              <a:latin typeface="Century Gothic" panose="020F0302020204030204"/>
            </a:rPr>
            <a:t>.</a:t>
          </a:r>
          <a:endParaRPr lang="en-US" sz="1300" kern="1200" dirty="0"/>
        </a:p>
      </dsp:txBody>
      <dsp:txXfrm>
        <a:off x="1181236" y="1777626"/>
        <a:ext cx="4724944" cy="1675464"/>
      </dsp:txXfrm>
    </dsp:sp>
    <dsp:sp modelId="{ED82D109-D199-44F5-A2B0-3AC99398DB0D}">
      <dsp:nvSpPr>
        <dsp:cNvPr id="0" name=""/>
        <dsp:cNvSpPr/>
      </dsp:nvSpPr>
      <dsp:spPr>
        <a:xfrm>
          <a:off x="0" y="1777626"/>
          <a:ext cx="1181236" cy="1675464"/>
        </a:xfrm>
        <a:prstGeom prst="rect">
          <a:avLst/>
        </a:prstGeom>
        <a:solidFill>
          <a:schemeClr val="accent5">
            <a:hueOff val="-3541727"/>
            <a:satOff val="2026"/>
            <a:lumOff val="-4412"/>
            <a:alphaOff val="0"/>
          </a:schemeClr>
        </a:solidFill>
        <a:ln w="12700" cap="flat" cmpd="sng" algn="ctr">
          <a:solidFill>
            <a:schemeClr val="accent5">
              <a:hueOff val="-3541727"/>
              <a:satOff val="2026"/>
              <a:lumOff val="-44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07" tIns="165499" rIns="62507" bIns="165499" numCol="1" spcCol="1270" anchor="ctr" anchorCtr="0">
          <a:noAutofit/>
        </a:bodyPr>
        <a:lstStyle/>
        <a:p>
          <a:pPr marL="0" lvl="0" indent="0" algn="ctr" defTabSz="933450">
            <a:lnSpc>
              <a:spcPct val="90000"/>
            </a:lnSpc>
            <a:spcBef>
              <a:spcPct val="0"/>
            </a:spcBef>
            <a:spcAft>
              <a:spcPct val="35000"/>
            </a:spcAft>
            <a:buNone/>
          </a:pPr>
          <a:r>
            <a:rPr lang="en-US" sz="2100" kern="1200" dirty="0"/>
            <a:t>Know</a:t>
          </a:r>
        </a:p>
      </dsp:txBody>
      <dsp:txXfrm>
        <a:off x="0" y="1777626"/>
        <a:ext cx="1181236" cy="1675464"/>
      </dsp:txXfrm>
    </dsp:sp>
    <dsp:sp modelId="{45F0AD1E-C817-4435-8F26-CB08FC1DE516}">
      <dsp:nvSpPr>
        <dsp:cNvPr id="0" name=""/>
        <dsp:cNvSpPr/>
      </dsp:nvSpPr>
      <dsp:spPr>
        <a:xfrm>
          <a:off x="1181236" y="3553619"/>
          <a:ext cx="4724944" cy="1675464"/>
        </a:xfrm>
        <a:prstGeom prst="rect">
          <a:avLst/>
        </a:prstGeom>
        <a:solidFill>
          <a:schemeClr val="accent5">
            <a:tint val="40000"/>
            <a:alpha val="90000"/>
            <a:hueOff val="-6933677"/>
            <a:satOff val="232"/>
            <a:lumOff val="-1121"/>
            <a:alphaOff val="0"/>
          </a:schemeClr>
        </a:solidFill>
        <a:ln w="12700" cap="flat" cmpd="sng" algn="ctr">
          <a:solidFill>
            <a:schemeClr val="accent5">
              <a:tint val="40000"/>
              <a:alpha val="90000"/>
              <a:hueOff val="-6933677"/>
              <a:satOff val="232"/>
              <a:lumOff val="-112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677" tIns="425568" rIns="91677" bIns="425568" numCol="1" spcCol="1270" anchor="t" anchorCtr="0">
          <a:noAutofit/>
        </a:bodyPr>
        <a:lstStyle/>
        <a:p>
          <a:pPr marL="0" lvl="0" indent="0" algn="l" defTabSz="755650" rtl="0">
            <a:lnSpc>
              <a:spcPct val="90000"/>
            </a:lnSpc>
            <a:spcBef>
              <a:spcPct val="0"/>
            </a:spcBef>
            <a:spcAft>
              <a:spcPct val="35000"/>
            </a:spcAft>
            <a:buNone/>
          </a:pPr>
          <a:r>
            <a:rPr lang="en-US" sz="1700" kern="1200" dirty="0">
              <a:latin typeface="Century Gothic" panose="020F0302020204030204"/>
            </a:rPr>
            <a:t>how the entire process works. </a:t>
          </a:r>
          <a:endParaRPr lang="en-US" sz="1700" kern="1200" dirty="0"/>
        </a:p>
        <a:p>
          <a:pPr marL="114300" lvl="1" indent="-114300" algn="l" defTabSz="577850" rtl="0">
            <a:lnSpc>
              <a:spcPct val="90000"/>
            </a:lnSpc>
            <a:spcBef>
              <a:spcPct val="0"/>
            </a:spcBef>
            <a:spcAft>
              <a:spcPct val="15000"/>
            </a:spcAft>
            <a:buChar char="•"/>
          </a:pPr>
          <a:r>
            <a:rPr lang="en-US" sz="1300" kern="1200" dirty="0">
              <a:latin typeface="Century Gothic" panose="020F0302020204030204"/>
            </a:rPr>
            <a:t>A lot of things done on the selection end can make life easier down the line. Your coworkers will love you.</a:t>
          </a:r>
        </a:p>
      </dsp:txBody>
      <dsp:txXfrm>
        <a:off x="1181236" y="3553619"/>
        <a:ext cx="4724944" cy="1675464"/>
      </dsp:txXfrm>
    </dsp:sp>
    <dsp:sp modelId="{42CE9D21-3978-4EF1-81C5-A77142AD23FF}">
      <dsp:nvSpPr>
        <dsp:cNvPr id="0" name=""/>
        <dsp:cNvSpPr/>
      </dsp:nvSpPr>
      <dsp:spPr>
        <a:xfrm>
          <a:off x="0" y="3553619"/>
          <a:ext cx="1181236" cy="1675464"/>
        </a:xfrm>
        <a:prstGeom prst="rect">
          <a:avLst/>
        </a:prstGeom>
        <a:solidFill>
          <a:schemeClr val="accent5">
            <a:hueOff val="-7083455"/>
            <a:satOff val="4052"/>
            <a:lumOff val="-8824"/>
            <a:alphaOff val="0"/>
          </a:schemeClr>
        </a:solidFill>
        <a:ln w="12700" cap="flat" cmpd="sng" algn="ctr">
          <a:solidFill>
            <a:schemeClr val="accent5">
              <a:hueOff val="-7083455"/>
              <a:satOff val="4052"/>
              <a:lumOff val="-882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2507" tIns="165499" rIns="62507" bIns="165499" numCol="1" spcCol="1270" anchor="ctr" anchorCtr="0">
          <a:noAutofit/>
        </a:bodyPr>
        <a:lstStyle/>
        <a:p>
          <a:pPr marL="0" lvl="0" indent="0" algn="ctr" defTabSz="933450">
            <a:lnSpc>
              <a:spcPct val="90000"/>
            </a:lnSpc>
            <a:spcBef>
              <a:spcPct val="0"/>
            </a:spcBef>
            <a:spcAft>
              <a:spcPct val="35000"/>
            </a:spcAft>
            <a:buNone/>
          </a:pPr>
          <a:r>
            <a:rPr lang="en-US" sz="2100" kern="1200" dirty="0"/>
            <a:t>Know</a:t>
          </a:r>
        </a:p>
      </dsp:txBody>
      <dsp:txXfrm>
        <a:off x="0" y="3553619"/>
        <a:ext cx="1181236" cy="16754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28BA9-C78F-4C43-B6EA-1FD402E54D33}">
      <dsp:nvSpPr>
        <dsp:cNvPr id="0" name=""/>
        <dsp:cNvSpPr/>
      </dsp:nvSpPr>
      <dsp:spPr>
        <a:xfrm>
          <a:off x="2011680" y="1619"/>
          <a:ext cx="8046720" cy="71037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80436" rIns="156129" bIns="180436" numCol="1" spcCol="1270" anchor="ctr" anchorCtr="0">
          <a:noAutofit/>
        </a:bodyPr>
        <a:lstStyle/>
        <a:p>
          <a:pPr marL="0" lvl="0" indent="0" algn="l" defTabSz="622300">
            <a:lnSpc>
              <a:spcPct val="90000"/>
            </a:lnSpc>
            <a:spcBef>
              <a:spcPct val="0"/>
            </a:spcBef>
            <a:spcAft>
              <a:spcPct val="35000"/>
            </a:spcAft>
            <a:buNone/>
          </a:pPr>
          <a:r>
            <a:rPr lang="en-US" sz="1400" kern="1200"/>
            <a:t>Make a "to get done" list then prioritize</a:t>
          </a:r>
          <a:r>
            <a:rPr lang="en-US" sz="1400" kern="1200">
              <a:latin typeface="Century Gothic" panose="020F0302020204030204"/>
            </a:rPr>
            <a:t>.</a:t>
          </a:r>
          <a:endParaRPr lang="en-US" sz="1400" kern="1200"/>
        </a:p>
      </dsp:txBody>
      <dsp:txXfrm>
        <a:off x="2011680" y="1619"/>
        <a:ext cx="8046720" cy="710376"/>
      </dsp:txXfrm>
    </dsp:sp>
    <dsp:sp modelId="{A8C2266F-FB79-4205-BC72-28CE8BC0C440}">
      <dsp:nvSpPr>
        <dsp:cNvPr id="0" name=""/>
        <dsp:cNvSpPr/>
      </dsp:nvSpPr>
      <dsp:spPr>
        <a:xfrm>
          <a:off x="0" y="1619"/>
          <a:ext cx="2011680" cy="710376"/>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451" tIns="70169" rIns="106451" bIns="70169" numCol="1" spcCol="1270" anchor="ctr" anchorCtr="0">
          <a:noAutofit/>
        </a:bodyPr>
        <a:lstStyle/>
        <a:p>
          <a:pPr marL="0" lvl="0" indent="0" algn="ctr" defTabSz="800100">
            <a:lnSpc>
              <a:spcPct val="90000"/>
            </a:lnSpc>
            <a:spcBef>
              <a:spcPct val="0"/>
            </a:spcBef>
            <a:spcAft>
              <a:spcPct val="35000"/>
            </a:spcAft>
            <a:buNone/>
          </a:pPr>
          <a:r>
            <a:rPr lang="en-US" sz="1800" kern="1200"/>
            <a:t>Make</a:t>
          </a:r>
        </a:p>
      </dsp:txBody>
      <dsp:txXfrm>
        <a:off x="0" y="1619"/>
        <a:ext cx="2011680" cy="710376"/>
      </dsp:txXfrm>
    </dsp:sp>
    <dsp:sp modelId="{8553A5E3-F277-452F-8DE0-F284842F2E8A}">
      <dsp:nvSpPr>
        <dsp:cNvPr id="0" name=""/>
        <dsp:cNvSpPr/>
      </dsp:nvSpPr>
      <dsp:spPr>
        <a:xfrm>
          <a:off x="2011680" y="754618"/>
          <a:ext cx="8046720" cy="710376"/>
        </a:xfrm>
        <a:prstGeom prst="rect">
          <a:avLst/>
        </a:prstGeom>
        <a:solidFill>
          <a:schemeClr val="accent2">
            <a:tint val="40000"/>
            <a:alpha val="90000"/>
            <a:hueOff val="2957183"/>
            <a:satOff val="-14263"/>
            <a:lumOff val="-1234"/>
            <a:alphaOff val="0"/>
          </a:schemeClr>
        </a:solidFill>
        <a:ln w="12700" cap="flat" cmpd="sng" algn="ctr">
          <a:solidFill>
            <a:schemeClr val="accent2">
              <a:tint val="40000"/>
              <a:alpha val="90000"/>
              <a:hueOff val="2957183"/>
              <a:satOff val="-14263"/>
              <a:lumOff val="-123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80436" rIns="156129" bIns="180436" numCol="1" spcCol="1270" anchor="ctr" anchorCtr="0">
          <a:noAutofit/>
        </a:bodyPr>
        <a:lstStyle/>
        <a:p>
          <a:pPr marL="0" lvl="0" indent="0" algn="l" defTabSz="622300" rtl="0">
            <a:lnSpc>
              <a:spcPct val="90000"/>
            </a:lnSpc>
            <a:spcBef>
              <a:spcPct val="0"/>
            </a:spcBef>
            <a:spcAft>
              <a:spcPct val="35000"/>
            </a:spcAft>
            <a:buNone/>
          </a:pPr>
          <a:r>
            <a:rPr lang="en-US" sz="1400" kern="1200"/>
            <a:t>Pick up unfinished projects</a:t>
          </a:r>
          <a:r>
            <a:rPr lang="en-US" sz="1400" kern="1200">
              <a:latin typeface="Century Gothic" panose="020F0302020204030204"/>
            </a:rPr>
            <a:t>.</a:t>
          </a:r>
          <a:endParaRPr lang="en-US" sz="1400" kern="1200"/>
        </a:p>
      </dsp:txBody>
      <dsp:txXfrm>
        <a:off x="2011680" y="754618"/>
        <a:ext cx="8046720" cy="710376"/>
      </dsp:txXfrm>
    </dsp:sp>
    <dsp:sp modelId="{041C9087-54DB-45B9-9192-0871A485F25C}">
      <dsp:nvSpPr>
        <dsp:cNvPr id="0" name=""/>
        <dsp:cNvSpPr/>
      </dsp:nvSpPr>
      <dsp:spPr>
        <a:xfrm>
          <a:off x="0" y="754618"/>
          <a:ext cx="2011680" cy="710376"/>
        </a:xfrm>
        <a:prstGeom prst="rect">
          <a:avLst/>
        </a:prstGeom>
        <a:solidFill>
          <a:schemeClr val="accent2">
            <a:hueOff val="2808628"/>
            <a:satOff val="-8960"/>
            <a:lumOff val="-3480"/>
            <a:alphaOff val="0"/>
          </a:schemeClr>
        </a:solidFill>
        <a:ln w="12700" cap="flat" cmpd="sng" algn="ctr">
          <a:solidFill>
            <a:schemeClr val="accent2">
              <a:hueOff val="2808628"/>
              <a:satOff val="-8960"/>
              <a:lumOff val="-348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451" tIns="70169" rIns="106451" bIns="70169" numCol="1" spcCol="1270" anchor="ctr" anchorCtr="0">
          <a:noAutofit/>
        </a:bodyPr>
        <a:lstStyle/>
        <a:p>
          <a:pPr marL="0" lvl="0" indent="0" algn="ctr" defTabSz="800100">
            <a:lnSpc>
              <a:spcPct val="90000"/>
            </a:lnSpc>
            <a:spcBef>
              <a:spcPct val="0"/>
            </a:spcBef>
            <a:spcAft>
              <a:spcPct val="35000"/>
            </a:spcAft>
            <a:buNone/>
          </a:pPr>
          <a:r>
            <a:rPr lang="en-US" sz="1800" kern="1200"/>
            <a:t>Pick up</a:t>
          </a:r>
        </a:p>
      </dsp:txBody>
      <dsp:txXfrm>
        <a:off x="0" y="754618"/>
        <a:ext cx="2011680" cy="710376"/>
      </dsp:txXfrm>
    </dsp:sp>
    <dsp:sp modelId="{1DB17631-0574-4B58-B89B-404B19C69852}">
      <dsp:nvSpPr>
        <dsp:cNvPr id="0" name=""/>
        <dsp:cNvSpPr/>
      </dsp:nvSpPr>
      <dsp:spPr>
        <a:xfrm>
          <a:off x="2011680" y="1507617"/>
          <a:ext cx="8046720" cy="710376"/>
        </a:xfrm>
        <a:prstGeom prst="rect">
          <a:avLst/>
        </a:prstGeom>
        <a:solidFill>
          <a:schemeClr val="accent2">
            <a:tint val="40000"/>
            <a:alpha val="90000"/>
            <a:hueOff val="5914366"/>
            <a:satOff val="-28525"/>
            <a:lumOff val="-2468"/>
            <a:alphaOff val="0"/>
          </a:schemeClr>
        </a:solidFill>
        <a:ln w="12700" cap="flat" cmpd="sng" algn="ctr">
          <a:solidFill>
            <a:schemeClr val="accent2">
              <a:tint val="40000"/>
              <a:alpha val="90000"/>
              <a:hueOff val="5914366"/>
              <a:satOff val="-28525"/>
              <a:lumOff val="-246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80436" rIns="156129" bIns="180436" numCol="1" spcCol="1270" anchor="ctr" anchorCtr="0">
          <a:noAutofit/>
        </a:bodyPr>
        <a:lstStyle/>
        <a:p>
          <a:pPr marL="0" lvl="0" indent="0" algn="l" defTabSz="622300">
            <a:lnSpc>
              <a:spcPct val="90000"/>
            </a:lnSpc>
            <a:spcBef>
              <a:spcPct val="0"/>
            </a:spcBef>
            <a:spcAft>
              <a:spcPct val="35000"/>
            </a:spcAft>
            <a:buNone/>
          </a:pPr>
          <a:r>
            <a:rPr lang="en-US" sz="1400" kern="1200"/>
            <a:t>Do the most fun thing about your job or Do the worst thing and use the other as a reward</a:t>
          </a:r>
          <a:r>
            <a:rPr lang="en-US" sz="1400" kern="1200">
              <a:latin typeface="Century Gothic" panose="020F0302020204030204"/>
            </a:rPr>
            <a:t>.</a:t>
          </a:r>
          <a:endParaRPr lang="en-US" sz="1400" kern="1200"/>
        </a:p>
      </dsp:txBody>
      <dsp:txXfrm>
        <a:off x="2011680" y="1507617"/>
        <a:ext cx="8046720" cy="710376"/>
      </dsp:txXfrm>
    </dsp:sp>
    <dsp:sp modelId="{80243AE8-C67F-4814-96D2-1624A2E12957}">
      <dsp:nvSpPr>
        <dsp:cNvPr id="0" name=""/>
        <dsp:cNvSpPr/>
      </dsp:nvSpPr>
      <dsp:spPr>
        <a:xfrm>
          <a:off x="0" y="1507617"/>
          <a:ext cx="2011680" cy="710376"/>
        </a:xfrm>
        <a:prstGeom prst="rect">
          <a:avLst/>
        </a:prstGeom>
        <a:solidFill>
          <a:schemeClr val="accent2">
            <a:hueOff val="5617257"/>
            <a:satOff val="-17921"/>
            <a:lumOff val="-6961"/>
            <a:alphaOff val="0"/>
          </a:schemeClr>
        </a:solidFill>
        <a:ln w="12700" cap="flat" cmpd="sng" algn="ctr">
          <a:solidFill>
            <a:schemeClr val="accent2">
              <a:hueOff val="5617257"/>
              <a:satOff val="-17921"/>
              <a:lumOff val="-696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451" tIns="70169" rIns="106451" bIns="70169" numCol="1" spcCol="1270" anchor="ctr" anchorCtr="0">
          <a:noAutofit/>
        </a:bodyPr>
        <a:lstStyle/>
        <a:p>
          <a:pPr marL="0" lvl="0" indent="0" algn="ctr" defTabSz="800100">
            <a:lnSpc>
              <a:spcPct val="90000"/>
            </a:lnSpc>
            <a:spcBef>
              <a:spcPct val="0"/>
            </a:spcBef>
            <a:spcAft>
              <a:spcPct val="35000"/>
            </a:spcAft>
            <a:buNone/>
          </a:pPr>
          <a:r>
            <a:rPr lang="en-US" sz="1800" kern="1200"/>
            <a:t>Do</a:t>
          </a:r>
        </a:p>
      </dsp:txBody>
      <dsp:txXfrm>
        <a:off x="0" y="1507617"/>
        <a:ext cx="2011680" cy="710376"/>
      </dsp:txXfrm>
    </dsp:sp>
    <dsp:sp modelId="{109B9A4C-15E9-476A-89B5-C038A182557E}">
      <dsp:nvSpPr>
        <dsp:cNvPr id="0" name=""/>
        <dsp:cNvSpPr/>
      </dsp:nvSpPr>
      <dsp:spPr>
        <a:xfrm>
          <a:off x="2011680" y="2260616"/>
          <a:ext cx="8046720" cy="710376"/>
        </a:xfrm>
        <a:prstGeom prst="rect">
          <a:avLst/>
        </a:prstGeom>
        <a:solidFill>
          <a:schemeClr val="accent2">
            <a:tint val="40000"/>
            <a:alpha val="90000"/>
            <a:hueOff val="8871550"/>
            <a:satOff val="-42788"/>
            <a:lumOff val="-3702"/>
            <a:alphaOff val="0"/>
          </a:schemeClr>
        </a:solidFill>
        <a:ln w="12700" cap="flat" cmpd="sng" algn="ctr">
          <a:solidFill>
            <a:schemeClr val="accent2">
              <a:tint val="40000"/>
              <a:alpha val="90000"/>
              <a:hueOff val="8871550"/>
              <a:satOff val="-42788"/>
              <a:lumOff val="-370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80436" rIns="156129" bIns="180436" numCol="1" spcCol="1270" anchor="ctr" anchorCtr="0">
          <a:noAutofit/>
        </a:bodyPr>
        <a:lstStyle/>
        <a:p>
          <a:pPr marL="0" lvl="0" indent="0" algn="l" defTabSz="622300">
            <a:lnSpc>
              <a:spcPct val="90000"/>
            </a:lnSpc>
            <a:spcBef>
              <a:spcPct val="0"/>
            </a:spcBef>
            <a:spcAft>
              <a:spcPct val="35000"/>
            </a:spcAft>
            <a:buNone/>
          </a:pPr>
          <a:r>
            <a:rPr lang="en-US" sz="1400" kern="1200"/>
            <a:t>Look at statistics</a:t>
          </a:r>
          <a:r>
            <a:rPr lang="en-US" sz="1400" kern="1200">
              <a:latin typeface="Century Gothic" panose="020F0302020204030204"/>
            </a:rPr>
            <a:t>.</a:t>
          </a:r>
          <a:r>
            <a:rPr lang="en-US" sz="1400" kern="1200"/>
            <a:t> </a:t>
          </a:r>
        </a:p>
      </dsp:txBody>
      <dsp:txXfrm>
        <a:off x="2011680" y="2260616"/>
        <a:ext cx="8046720" cy="710376"/>
      </dsp:txXfrm>
    </dsp:sp>
    <dsp:sp modelId="{FDFFC7B0-BA03-4E13-97C9-CB738BC83795}">
      <dsp:nvSpPr>
        <dsp:cNvPr id="0" name=""/>
        <dsp:cNvSpPr/>
      </dsp:nvSpPr>
      <dsp:spPr>
        <a:xfrm>
          <a:off x="0" y="2260616"/>
          <a:ext cx="2011680" cy="710376"/>
        </a:xfrm>
        <a:prstGeom prst="rect">
          <a:avLst/>
        </a:prstGeom>
        <a:solidFill>
          <a:schemeClr val="accent2">
            <a:hueOff val="8425886"/>
            <a:satOff val="-26881"/>
            <a:lumOff val="-10441"/>
            <a:alphaOff val="0"/>
          </a:schemeClr>
        </a:solidFill>
        <a:ln w="12700" cap="flat" cmpd="sng" algn="ctr">
          <a:solidFill>
            <a:schemeClr val="accent2">
              <a:hueOff val="8425886"/>
              <a:satOff val="-26881"/>
              <a:lumOff val="-10441"/>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451" tIns="70169" rIns="106451" bIns="70169" numCol="1" spcCol="1270" anchor="ctr" anchorCtr="0">
          <a:noAutofit/>
        </a:bodyPr>
        <a:lstStyle/>
        <a:p>
          <a:pPr marL="0" lvl="0" indent="0" algn="ctr" defTabSz="800100">
            <a:lnSpc>
              <a:spcPct val="90000"/>
            </a:lnSpc>
            <a:spcBef>
              <a:spcPct val="0"/>
            </a:spcBef>
            <a:spcAft>
              <a:spcPct val="35000"/>
            </a:spcAft>
            <a:buNone/>
          </a:pPr>
          <a:r>
            <a:rPr lang="en-US" sz="1800" kern="1200"/>
            <a:t>Look</a:t>
          </a:r>
        </a:p>
      </dsp:txBody>
      <dsp:txXfrm>
        <a:off x="0" y="2260616"/>
        <a:ext cx="2011680" cy="710376"/>
      </dsp:txXfrm>
    </dsp:sp>
    <dsp:sp modelId="{E4F21E72-1030-44A2-B3E9-0CFD31757B37}">
      <dsp:nvSpPr>
        <dsp:cNvPr id="0" name=""/>
        <dsp:cNvSpPr/>
      </dsp:nvSpPr>
      <dsp:spPr>
        <a:xfrm>
          <a:off x="2011680" y="3013616"/>
          <a:ext cx="8046720" cy="710376"/>
        </a:xfrm>
        <a:prstGeom prst="rect">
          <a:avLst/>
        </a:prstGeom>
        <a:solidFill>
          <a:schemeClr val="accent2">
            <a:tint val="40000"/>
            <a:alpha val="90000"/>
            <a:hueOff val="11828732"/>
            <a:satOff val="-57050"/>
            <a:lumOff val="-4936"/>
            <a:alphaOff val="0"/>
          </a:schemeClr>
        </a:solidFill>
        <a:ln w="12700" cap="flat" cmpd="sng" algn="ctr">
          <a:solidFill>
            <a:schemeClr val="accent2">
              <a:tint val="40000"/>
              <a:alpha val="90000"/>
              <a:hueOff val="11828732"/>
              <a:satOff val="-57050"/>
              <a:lumOff val="-49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129" tIns="180436" rIns="156129" bIns="180436" numCol="1" spcCol="1270" anchor="ctr" anchorCtr="0">
          <a:noAutofit/>
        </a:bodyPr>
        <a:lstStyle/>
        <a:p>
          <a:pPr marL="0" lvl="0" indent="0" algn="l" defTabSz="622300">
            <a:lnSpc>
              <a:spcPct val="90000"/>
            </a:lnSpc>
            <a:spcBef>
              <a:spcPct val="0"/>
            </a:spcBef>
            <a:spcAft>
              <a:spcPct val="35000"/>
            </a:spcAft>
            <a:buNone/>
          </a:pPr>
          <a:r>
            <a:rPr lang="en-US" sz="1400" kern="1200"/>
            <a:t>Start work in a different area</a:t>
          </a:r>
          <a:r>
            <a:rPr lang="en-US" sz="1400" kern="1200">
              <a:latin typeface="Century Gothic" panose="020F0302020204030204"/>
            </a:rPr>
            <a:t>.</a:t>
          </a:r>
          <a:endParaRPr lang="en-US" sz="1400" kern="1200"/>
        </a:p>
      </dsp:txBody>
      <dsp:txXfrm>
        <a:off x="2011680" y="3013616"/>
        <a:ext cx="8046720" cy="710376"/>
      </dsp:txXfrm>
    </dsp:sp>
    <dsp:sp modelId="{3DC3DAD4-483E-4B2C-B7C0-A034D86B37C4}">
      <dsp:nvSpPr>
        <dsp:cNvPr id="0" name=""/>
        <dsp:cNvSpPr/>
      </dsp:nvSpPr>
      <dsp:spPr>
        <a:xfrm>
          <a:off x="0" y="3013616"/>
          <a:ext cx="2011680" cy="710376"/>
        </a:xfrm>
        <a:prstGeom prst="rect">
          <a:avLst/>
        </a:prstGeom>
        <a:solidFill>
          <a:schemeClr val="accent2">
            <a:hueOff val="11234514"/>
            <a:satOff val="-35841"/>
            <a:lumOff val="-13922"/>
            <a:alphaOff val="0"/>
          </a:schemeClr>
        </a:solidFill>
        <a:ln w="12700" cap="flat" cmpd="sng" algn="ctr">
          <a:solidFill>
            <a:schemeClr val="accent2">
              <a:hueOff val="11234514"/>
              <a:satOff val="-35841"/>
              <a:lumOff val="-13922"/>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06451" tIns="70169" rIns="106451" bIns="70169" numCol="1" spcCol="1270" anchor="ctr" anchorCtr="0">
          <a:noAutofit/>
        </a:bodyPr>
        <a:lstStyle/>
        <a:p>
          <a:pPr marL="0" lvl="0" indent="0" algn="ctr" defTabSz="800100">
            <a:lnSpc>
              <a:spcPct val="90000"/>
            </a:lnSpc>
            <a:spcBef>
              <a:spcPct val="0"/>
            </a:spcBef>
            <a:spcAft>
              <a:spcPct val="35000"/>
            </a:spcAft>
            <a:buNone/>
          </a:pPr>
          <a:r>
            <a:rPr lang="en-US" sz="1800" kern="1200"/>
            <a:t>Start</a:t>
          </a:r>
        </a:p>
      </dsp:txBody>
      <dsp:txXfrm>
        <a:off x="0" y="3013616"/>
        <a:ext cx="2011680" cy="7103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225EB6-E512-4326-BFBE-CDACB12FBFCF}">
      <dsp:nvSpPr>
        <dsp:cNvPr id="0" name=""/>
        <dsp:cNvSpPr/>
      </dsp:nvSpPr>
      <dsp:spPr>
        <a:xfrm>
          <a:off x="0" y="1758"/>
          <a:ext cx="5906181" cy="1684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It doesn't matter if you're temporarily filling in or permanently taking over</a:t>
          </a:r>
        </a:p>
      </dsp:txBody>
      <dsp:txXfrm>
        <a:off x="82245" y="84003"/>
        <a:ext cx="5741691" cy="1520310"/>
      </dsp:txXfrm>
    </dsp:sp>
    <dsp:sp modelId="{E6EDFA9B-0E8C-4353-9578-4FEE8D710A76}">
      <dsp:nvSpPr>
        <dsp:cNvPr id="0" name=""/>
        <dsp:cNvSpPr/>
      </dsp:nvSpPr>
      <dsp:spPr>
        <a:xfrm>
          <a:off x="0" y="1772959"/>
          <a:ext cx="5906181" cy="1684800"/>
        </a:xfrm>
        <a:prstGeom prst="roundRect">
          <a:avLst/>
        </a:prstGeom>
        <a:solidFill>
          <a:schemeClr val="accent2">
            <a:hueOff val="5617257"/>
            <a:satOff val="-17921"/>
            <a:lumOff val="-696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latin typeface="Century Gothic" panose="020F0302020204030204"/>
            </a:rPr>
            <a:t>It doesn't</a:t>
          </a:r>
          <a:r>
            <a:rPr lang="en-US" sz="3000" kern="1200" dirty="0"/>
            <a:t> have to be in a big and flashy manner</a:t>
          </a:r>
          <a:r>
            <a:rPr lang="en-US" sz="3000" kern="1200" dirty="0">
              <a:latin typeface="Century Gothic" panose="020F0302020204030204"/>
            </a:rPr>
            <a:t>. Subtle</a:t>
          </a:r>
          <a:r>
            <a:rPr lang="en-US" sz="3000" kern="1200" dirty="0"/>
            <a:t> changes work as well</a:t>
          </a:r>
          <a:r>
            <a:rPr lang="en-US" sz="3000" kern="1200" dirty="0">
              <a:latin typeface="Century Gothic" panose="020F0302020204030204"/>
            </a:rPr>
            <a:t>.</a:t>
          </a:r>
          <a:endParaRPr lang="en-US" sz="3000" kern="1200" dirty="0"/>
        </a:p>
      </dsp:txBody>
      <dsp:txXfrm>
        <a:off x="82245" y="1855204"/>
        <a:ext cx="5741691" cy="1520310"/>
      </dsp:txXfrm>
    </dsp:sp>
    <dsp:sp modelId="{5B1E7EDC-107F-4860-9394-5C412A601BD2}">
      <dsp:nvSpPr>
        <dsp:cNvPr id="0" name=""/>
        <dsp:cNvSpPr/>
      </dsp:nvSpPr>
      <dsp:spPr>
        <a:xfrm>
          <a:off x="0" y="3544159"/>
          <a:ext cx="5906181" cy="1684800"/>
        </a:xfrm>
        <a:prstGeom prst="roundRect">
          <a:avLst/>
        </a:prstGeom>
        <a:solidFill>
          <a:schemeClr val="accent2">
            <a:hueOff val="11234514"/>
            <a:satOff val="-35841"/>
            <a:lumOff val="-1392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dirty="0">
              <a:latin typeface="Century Gothic" panose="020F0302020204030204"/>
            </a:rPr>
            <a:t>Don't forget to check</a:t>
          </a:r>
          <a:r>
            <a:rPr lang="en-US" sz="3000" kern="1200" dirty="0"/>
            <a:t> your progress</a:t>
          </a:r>
          <a:r>
            <a:rPr lang="en-US" sz="3000" kern="1200" dirty="0">
              <a:latin typeface="Century Gothic" panose="020F0302020204030204"/>
            </a:rPr>
            <a:t>.</a:t>
          </a:r>
          <a:r>
            <a:rPr lang="en-US" sz="3000" kern="1200" dirty="0"/>
            <a:t> </a:t>
          </a:r>
        </a:p>
      </dsp:txBody>
      <dsp:txXfrm>
        <a:off x="82245" y="3626404"/>
        <a:ext cx="5741691" cy="15203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D3AF61-774D-4736-BBDA-827C7FBBE66D}">
      <dsp:nvSpPr>
        <dsp:cNvPr id="0" name=""/>
        <dsp:cNvSpPr/>
      </dsp:nvSpPr>
      <dsp:spPr>
        <a:xfrm>
          <a:off x="60323" y="166900"/>
          <a:ext cx="4245880" cy="3396704"/>
        </a:xfrm>
        <a:prstGeom prst="homePlate">
          <a:avLst>
            <a:gd name="adj" fmla="val 2500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785" tIns="60960" rIns="599141" bIns="60960" numCol="1" spcCol="1270" anchor="t"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800" b="1" kern="1200" dirty="0">
              <a:latin typeface="Century Gothic" panose="020B0502020202020204" pitchFamily="34" charset="0"/>
            </a:rPr>
            <a:t>Camera</a:t>
          </a:r>
        </a:p>
        <a:p>
          <a:pPr marL="228600" lvl="1" indent="-228600" algn="ctr" defTabSz="1066800">
            <a:lnSpc>
              <a:spcPct val="90000"/>
            </a:lnSpc>
            <a:spcBef>
              <a:spcPct val="0"/>
            </a:spcBef>
            <a:spcAft>
              <a:spcPct val="15000"/>
            </a:spcAft>
            <a:buChar char="•"/>
          </a:pPr>
          <a:r>
            <a:rPr lang="en-US" sz="2400" kern="1200" dirty="0">
              <a:latin typeface="Century Gothic" panose="020B0502020202020204" pitchFamily="34" charset="0"/>
            </a:rPr>
            <a:t>Computer</a:t>
          </a:r>
        </a:p>
        <a:p>
          <a:pPr marL="228600" lvl="1" indent="-228600" algn="ctr" defTabSz="1066800">
            <a:lnSpc>
              <a:spcPct val="90000"/>
            </a:lnSpc>
            <a:spcBef>
              <a:spcPct val="0"/>
            </a:spcBef>
            <a:spcAft>
              <a:spcPct val="15000"/>
            </a:spcAft>
            <a:buChar char="•"/>
          </a:pPr>
          <a:r>
            <a:rPr lang="en-US" sz="2400" kern="1200" dirty="0">
              <a:latin typeface="Century Gothic" panose="020B0502020202020204" pitchFamily="34" charset="0"/>
            </a:rPr>
            <a:t>Phone</a:t>
          </a:r>
        </a:p>
        <a:p>
          <a:pPr marL="228600" lvl="1" indent="-228600" algn="ctr" defTabSz="1066800">
            <a:lnSpc>
              <a:spcPct val="90000"/>
            </a:lnSpc>
            <a:spcBef>
              <a:spcPct val="0"/>
            </a:spcBef>
            <a:spcAft>
              <a:spcPct val="15000"/>
            </a:spcAft>
            <a:buChar char="•"/>
          </a:pPr>
          <a:r>
            <a:rPr lang="en-US" sz="2400" kern="1200" dirty="0">
              <a:latin typeface="Century Gothic" panose="020B0502020202020204" pitchFamily="34" charset="0"/>
            </a:rPr>
            <a:t>External recorder</a:t>
          </a:r>
        </a:p>
      </dsp:txBody>
      <dsp:txXfrm>
        <a:off x="60323" y="166900"/>
        <a:ext cx="3821292" cy="3396704"/>
      </dsp:txXfrm>
    </dsp:sp>
    <dsp:sp modelId="{0CE1926C-6CFC-48AE-9913-C5567C06CA9C}">
      <dsp:nvSpPr>
        <dsp:cNvPr id="0" name=""/>
        <dsp:cNvSpPr/>
      </dsp:nvSpPr>
      <dsp:spPr>
        <a:xfrm>
          <a:off x="3401559" y="184325"/>
          <a:ext cx="4245880" cy="3396704"/>
        </a:xfrm>
        <a:prstGeom prst="chevron">
          <a:avLst>
            <a:gd name="adj" fmla="val 25000"/>
          </a:avLst>
        </a:prstGeom>
        <a:solidFill>
          <a:srgbClr val="0070C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785" tIns="71120" rIns="149785" bIns="71120" numCol="1" spcCol="1270" anchor="ctr" anchorCtr="0">
          <a:noAutofit/>
        </a:bodyPr>
        <a:lstStyle/>
        <a:p>
          <a:pPr marL="0" lvl="0" indent="0" algn="ctr" defTabSz="1244600">
            <a:lnSpc>
              <a:spcPts val="2500"/>
            </a:lnSpc>
            <a:spcBef>
              <a:spcPct val="0"/>
            </a:spcBef>
            <a:spcAft>
              <a:spcPct val="35000"/>
            </a:spcAft>
            <a:buNone/>
          </a:pPr>
          <a:r>
            <a:rPr lang="en-US" sz="2800" b="1" kern="1200" dirty="0">
              <a:latin typeface="Century Gothic" panose="020B0502020202020204" pitchFamily="34" charset="0"/>
            </a:rPr>
            <a:t>Microphone</a:t>
          </a:r>
        </a:p>
      </dsp:txBody>
      <dsp:txXfrm>
        <a:off x="4250735" y="184325"/>
        <a:ext cx="2547528" cy="3396704"/>
      </dsp:txXfrm>
    </dsp:sp>
    <dsp:sp modelId="{CFA03239-E3C8-4869-97E6-2CD6DB801ECA}">
      <dsp:nvSpPr>
        <dsp:cNvPr id="0" name=""/>
        <dsp:cNvSpPr/>
      </dsp:nvSpPr>
      <dsp:spPr>
        <a:xfrm>
          <a:off x="6798264" y="184325"/>
          <a:ext cx="4245880" cy="3396704"/>
        </a:xfrm>
        <a:prstGeom prst="chevron">
          <a:avLst>
            <a:gd name="adj" fmla="val 25000"/>
          </a:avLst>
        </a:prstGeom>
        <a:solidFill>
          <a:srgbClr val="80C34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785" tIns="71120" rIns="149785" bIns="71120" numCol="1" spcCol="1270" anchor="ctr" anchorCtr="0">
          <a:noAutofit/>
        </a:bodyPr>
        <a:lstStyle/>
        <a:p>
          <a:pPr marL="0" lvl="0" indent="0" algn="ctr" defTabSz="1244600">
            <a:lnSpc>
              <a:spcPts val="2200"/>
            </a:lnSpc>
            <a:spcBef>
              <a:spcPct val="0"/>
            </a:spcBef>
            <a:spcAft>
              <a:spcPct val="35000"/>
            </a:spcAft>
            <a:buNone/>
          </a:pPr>
          <a:r>
            <a:rPr lang="en-US" sz="2800" b="1" kern="1200" dirty="0">
              <a:solidFill>
                <a:schemeClr val="lt1"/>
              </a:solidFill>
              <a:latin typeface="Century Gothic" panose="020B0502020202020204" pitchFamily="34" charset="0"/>
            </a:rPr>
            <a:t>Headphones</a:t>
          </a:r>
        </a:p>
      </dsp:txBody>
      <dsp:txXfrm>
        <a:off x="7647440" y="184325"/>
        <a:ext cx="2547528" cy="339670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5BE49-191F-4469-BC81-73A271BAD091}">
      <dsp:nvSpPr>
        <dsp:cNvPr id="0" name=""/>
        <dsp:cNvSpPr/>
      </dsp:nvSpPr>
      <dsp:spPr>
        <a:xfrm>
          <a:off x="0" y="1586330"/>
          <a:ext cx="8609742" cy="3443896"/>
        </a:xfrm>
        <a:prstGeom prst="leftRightRibb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47E62B-C93C-48C2-AEF5-E24E4A24E84F}">
      <dsp:nvSpPr>
        <dsp:cNvPr id="0" name=""/>
        <dsp:cNvSpPr/>
      </dsp:nvSpPr>
      <dsp:spPr>
        <a:xfrm>
          <a:off x="1033169" y="2189012"/>
          <a:ext cx="2841214" cy="168750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2908" rIns="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latin typeface="Century Gothic" panose="020B0502020202020204" pitchFamily="34" charset="0"/>
            </a:rPr>
            <a:t>Live Platforms</a:t>
          </a:r>
        </a:p>
      </dsp:txBody>
      <dsp:txXfrm>
        <a:off x="1033169" y="2189012"/>
        <a:ext cx="2841214" cy="1687509"/>
      </dsp:txXfrm>
    </dsp:sp>
    <dsp:sp modelId="{3D2152EF-15F2-46E8-B1B9-D066036DF5ED}">
      <dsp:nvSpPr>
        <dsp:cNvPr id="0" name=""/>
        <dsp:cNvSpPr/>
      </dsp:nvSpPr>
      <dsp:spPr>
        <a:xfrm>
          <a:off x="4304871" y="2740035"/>
          <a:ext cx="3357799" cy="1687509"/>
        </a:xfrm>
        <a:prstGeom prst="rect">
          <a:avLst/>
        </a:prstGeom>
        <a:solidFill>
          <a:srgbClr val="F98C1D"/>
        </a:solid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52908" rIns="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latin typeface="Century Gothic" panose="020B0502020202020204" pitchFamily="34" charset="0"/>
            </a:rPr>
            <a:t>Prerecorded Platforms</a:t>
          </a:r>
        </a:p>
      </dsp:txBody>
      <dsp:txXfrm>
        <a:off x="4304871" y="2740035"/>
        <a:ext cx="3357799" cy="16875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E7C09-5966-41C9-B496-FE527A93CEBD}">
      <dsp:nvSpPr>
        <dsp:cNvPr id="0" name=""/>
        <dsp:cNvSpPr/>
      </dsp:nvSpPr>
      <dsp:spPr>
        <a:xfrm>
          <a:off x="166304" y="836868"/>
          <a:ext cx="2284258" cy="209939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AEA759-7E46-47A3-B5DE-94F710689097}">
      <dsp:nvSpPr>
        <dsp:cNvPr id="0" name=""/>
        <dsp:cNvSpPr/>
      </dsp:nvSpPr>
      <dsp:spPr>
        <a:xfrm>
          <a:off x="867188" y="1497572"/>
          <a:ext cx="829024" cy="990550"/>
        </a:xfrm>
        <a:prstGeom prst="rect">
          <a:avLst/>
        </a:prstGeom>
        <a:blipFill dpi="0" rotWithShape="1">
          <a:blip xmlns:r="http://schemas.openxmlformats.org/officeDocument/2006/relationships" r:embed="rId1"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l="-16000" r="-16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469E09-465E-4B61-A96D-0AE3A70032CF}">
      <dsp:nvSpPr>
        <dsp:cNvPr id="0" name=""/>
        <dsp:cNvSpPr/>
      </dsp:nvSpPr>
      <dsp:spPr>
        <a:xfrm>
          <a:off x="0" y="3054029"/>
          <a:ext cx="2544653" cy="74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cap="none" baseline="0" dirty="0">
              <a:solidFill>
                <a:srgbClr val="80C342"/>
              </a:solidFill>
              <a:latin typeface="+mn-lt"/>
            </a:rPr>
            <a:t>INSTAGRAM LIVE</a:t>
          </a:r>
        </a:p>
      </dsp:txBody>
      <dsp:txXfrm>
        <a:off x="0" y="3054029"/>
        <a:ext cx="2544653" cy="743639"/>
      </dsp:txXfrm>
    </dsp:sp>
    <dsp:sp modelId="{97B21CAD-7E80-BC4C-9173-975A3172BE03}">
      <dsp:nvSpPr>
        <dsp:cNvPr id="0" name=""/>
        <dsp:cNvSpPr/>
      </dsp:nvSpPr>
      <dsp:spPr>
        <a:xfrm>
          <a:off x="2995095" y="851857"/>
          <a:ext cx="2162884" cy="2046374"/>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65D4D5-4C03-3641-BAEE-9ED3F575AB30}">
      <dsp:nvSpPr>
        <dsp:cNvPr id="0" name=""/>
        <dsp:cNvSpPr/>
      </dsp:nvSpPr>
      <dsp:spPr>
        <a:xfrm>
          <a:off x="3706647" y="1430952"/>
          <a:ext cx="821977" cy="821977"/>
        </a:xfrm>
        <a:prstGeom prst="rect">
          <a:avLst/>
        </a:prstGeom>
        <a:blipFill>
          <a:blip xmlns:r="http://schemas.openxmlformats.org/officeDocument/2006/relationships" r:embed="rId2"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t="-1000" b="-1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11AFF4-9A6D-104B-8EA9-394EE11249F2}">
      <dsp:nvSpPr>
        <dsp:cNvPr id="0" name=""/>
        <dsp:cNvSpPr/>
      </dsp:nvSpPr>
      <dsp:spPr>
        <a:xfrm>
          <a:off x="2823785" y="3038588"/>
          <a:ext cx="2546621" cy="74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cap="none" baseline="0" dirty="0">
              <a:solidFill>
                <a:srgbClr val="8162B2"/>
              </a:solidFill>
              <a:latin typeface="+mn-lt"/>
            </a:rPr>
            <a:t>FACEBOOK LIVE</a:t>
          </a:r>
        </a:p>
      </dsp:txBody>
      <dsp:txXfrm>
        <a:off x="2823785" y="3038588"/>
        <a:ext cx="2546621" cy="743639"/>
      </dsp:txXfrm>
    </dsp:sp>
    <dsp:sp modelId="{CDDB88D2-971B-4CF4-A061-28AC8288ACE7}">
      <dsp:nvSpPr>
        <dsp:cNvPr id="0" name=""/>
        <dsp:cNvSpPr/>
      </dsp:nvSpPr>
      <dsp:spPr>
        <a:xfrm>
          <a:off x="5851315" y="776827"/>
          <a:ext cx="2194121" cy="2196430"/>
        </a:xfrm>
        <a:prstGeom prst="ellipse">
          <a:avLst/>
        </a:prstGeom>
        <a:solidFill>
          <a:srgbClr val="F98C1D"/>
        </a:solidFill>
        <a:ln>
          <a:noFill/>
        </a:ln>
        <a:effectLst/>
      </dsp:spPr>
      <dsp:style>
        <a:lnRef idx="0">
          <a:scrgbClr r="0" g="0" b="0"/>
        </a:lnRef>
        <a:fillRef idx="1">
          <a:scrgbClr r="0" g="0" b="0"/>
        </a:fillRef>
        <a:effectRef idx="0">
          <a:scrgbClr r="0" g="0" b="0"/>
        </a:effectRef>
        <a:fontRef idx="minor"/>
      </dsp:style>
    </dsp:sp>
    <dsp:sp modelId="{DF87AD4C-4082-4EDA-ADFB-D2EC97552DDC}">
      <dsp:nvSpPr>
        <dsp:cNvPr id="0" name=""/>
        <dsp:cNvSpPr/>
      </dsp:nvSpPr>
      <dsp:spPr>
        <a:xfrm>
          <a:off x="6557491" y="1478299"/>
          <a:ext cx="802311" cy="802311"/>
        </a:xfrm>
        <a:prstGeom prst="rect">
          <a:avLst/>
        </a:prstGeom>
        <a:blipFill>
          <a:blip xmlns:r="http://schemas.openxmlformats.org/officeDocument/2006/relationships" r:embed="rId3"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2E117D-960C-4BAE-A125-1714EC907FFF}">
      <dsp:nvSpPr>
        <dsp:cNvPr id="0" name=""/>
        <dsp:cNvSpPr/>
      </dsp:nvSpPr>
      <dsp:spPr>
        <a:xfrm>
          <a:off x="5680071" y="3038592"/>
          <a:ext cx="2546621" cy="74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cap="none" baseline="0" dirty="0">
              <a:solidFill>
                <a:srgbClr val="F98C1D"/>
              </a:solidFill>
              <a:latin typeface="+mn-lt"/>
            </a:rPr>
            <a:t>YOUTUBE LIVE</a:t>
          </a:r>
        </a:p>
      </dsp:txBody>
      <dsp:txXfrm>
        <a:off x="5680071" y="3038592"/>
        <a:ext cx="2546621" cy="743639"/>
      </dsp:txXfrm>
    </dsp:sp>
    <dsp:sp modelId="{ED266980-71FC-468B-AAFF-DBD425C21303}">
      <dsp:nvSpPr>
        <dsp:cNvPr id="0" name=""/>
        <dsp:cNvSpPr/>
      </dsp:nvSpPr>
      <dsp:spPr>
        <a:xfrm>
          <a:off x="8666426" y="797373"/>
          <a:ext cx="2244721" cy="2155332"/>
        </a:xfrm>
        <a:prstGeom prst="ellipse">
          <a:avLst/>
        </a:prstGeom>
        <a:solidFill>
          <a:srgbClr val="3C75CF"/>
        </a:solidFill>
        <a:ln>
          <a:noFill/>
        </a:ln>
        <a:effectLst/>
      </dsp:spPr>
      <dsp:style>
        <a:lnRef idx="0">
          <a:scrgbClr r="0" g="0" b="0"/>
        </a:lnRef>
        <a:fillRef idx="1">
          <a:scrgbClr r="0" g="0" b="0"/>
        </a:fillRef>
        <a:effectRef idx="0">
          <a:scrgbClr r="0" g="0" b="0"/>
        </a:effectRef>
        <a:fontRef idx="minor"/>
      </dsp:style>
    </dsp:sp>
    <dsp:sp modelId="{B584A104-E090-40FC-822A-B888607502AA}">
      <dsp:nvSpPr>
        <dsp:cNvPr id="0" name=""/>
        <dsp:cNvSpPr/>
      </dsp:nvSpPr>
      <dsp:spPr>
        <a:xfrm>
          <a:off x="9380295" y="1483721"/>
          <a:ext cx="858081" cy="782646"/>
        </a:xfrm>
        <a:prstGeom prst="rect">
          <a:avLst/>
        </a:prstGeom>
        <a:blipFill>
          <a:blip xmlns:r="http://schemas.openxmlformats.org/officeDocument/2006/relationships" r:embed="rId4" cstate="screen">
            <a:duotone>
              <a:schemeClr val="bg1">
                <a:hueOff val="0"/>
                <a:satOff val="0"/>
                <a:lumOff val="0"/>
                <a:alphaOff val="0"/>
                <a:shade val="20000"/>
                <a:satMod val="200000"/>
              </a:schemeClr>
              <a:schemeClr val="bg1">
                <a:hueOff val="0"/>
                <a:satOff val="0"/>
                <a:lumOff val="0"/>
                <a:alphaOff val="0"/>
                <a:tint val="12000"/>
                <a:satMod val="190000"/>
              </a:schemeClr>
            </a:duotone>
            <a:extLst>
              <a:ext uri="{28A0092B-C50C-407E-A947-70E740481C1C}">
                <a14:useLocalDpi xmlns:a14="http://schemas.microsoft.com/office/drawing/2010/main"/>
              </a:ext>
            </a:extLst>
          </a:blip>
          <a:srcRect/>
          <a:stretch>
            <a:fillRect t="-4000" b="-4000"/>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FEB770-C3D4-4734-BFAA-718B18C50955}">
      <dsp:nvSpPr>
        <dsp:cNvPr id="0" name=""/>
        <dsp:cNvSpPr/>
      </dsp:nvSpPr>
      <dsp:spPr>
        <a:xfrm>
          <a:off x="8459176" y="3038588"/>
          <a:ext cx="2792008" cy="743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1" kern="1200" cap="none" baseline="0" dirty="0">
              <a:solidFill>
                <a:srgbClr val="3C75CF"/>
              </a:solidFill>
              <a:latin typeface="+mn-lt"/>
            </a:rPr>
            <a:t>ZOOM</a:t>
          </a:r>
        </a:p>
      </dsp:txBody>
      <dsp:txXfrm>
        <a:off x="8459176" y="3038588"/>
        <a:ext cx="2792008" cy="743639"/>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3.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4.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9.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7ACDF-68CD-4707-ADCA-272FD7347EAB}" type="datetimeFigureOut">
              <a:rPr lang="en-US" smtClean="0"/>
              <a:t>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EDC20D-9FFE-4FA4-8752-E0416C302F0C}" type="slidenum">
              <a:rPr lang="en-US" smtClean="0"/>
              <a:t>‹#›</a:t>
            </a:fld>
            <a:endParaRPr lang="en-US"/>
          </a:p>
        </p:txBody>
      </p:sp>
    </p:spTree>
    <p:extLst>
      <p:ext uri="{BB962C8B-B14F-4D97-AF65-F5344CB8AC3E}">
        <p14:creationId xmlns:p14="http://schemas.microsoft.com/office/powerpoint/2010/main" val="3128642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slj.com/?detailStory=virtual-libraries-bitmoji-classrooms-bring-new-kind-book-browsing-covid-19-coronavirus" TargetMode="External"/><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Anyone who is seeking a reading experience has to go through three stages:  learn about items they want to experience (discover); figure out if this is right for me (discernment) and final they have to get it (delivery).   In the past,  my reading ecology might be something like this:  a friend tells me about a SF book I might like “A Memory Called Empire” because Ann Leckie (whose Ancillary Books I was over the moon about) wrote a blurb raving about it– it also won the Hugo (Discovery).  I hop over to Topeka’s catalog to see if it owned– it is AND it is available on the shelf and via download.  I just the reviews (both published and reader) notice that the recommendations on the side include Ancillary Justice– I’m all in.    Who says real life doesn’t have happy endings.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3682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goal is not necessary for every RA conversation and Joanne is clearly a reader who understands her likes and dislikes.  This deep insight into her reading life is something that we want to develop in all readers.  </a:t>
            </a:r>
          </a:p>
          <a:p>
            <a:r>
              <a:rPr lang="en-US" sz="1200" kern="1200" dirty="0">
                <a:solidFill>
                  <a:schemeClr val="tx1"/>
                </a:solidFill>
                <a:effectLst/>
                <a:latin typeface="+mn-lt"/>
                <a:ea typeface="+mn-ea"/>
                <a:cs typeface="+mn-cs"/>
              </a:rPr>
              <a:t>Autumn has already achieved a lot in this email exchange with Joanne.   If we wanted to work this goal, we could ask Joanne if she is willing to share what she has “learned” about racial justice or the racial divide from her reading.  NOTE:  This book isn’t owned by Topeka but based on this discussion the library might consider purchasing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7816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88779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0707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30417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1041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507191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01099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1895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67980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26829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889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Support readers in sharing their reading with others.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classroom situation, Autumn viewed several videos of this reader talking about a book they read and enjoyed.  If this were a form-based interaction or even a chat conversation, the reader would have probably written more about the authors and titles that interest them.</a:t>
            </a:r>
          </a:p>
          <a:p>
            <a:r>
              <a:rPr lang="en-US" sz="1200" kern="1200" dirty="0">
                <a:solidFill>
                  <a:schemeClr val="tx1"/>
                </a:solidFill>
                <a:effectLst/>
                <a:latin typeface="+mn-lt"/>
                <a:ea typeface="+mn-ea"/>
                <a:cs typeface="+mn-cs"/>
              </a:rPr>
              <a:t>If the reader presents descriptions that are insightful and interesting, she could be encouraged to post-them to </a:t>
            </a:r>
            <a:r>
              <a:rPr lang="en-US" sz="1200" kern="1200" dirty="0" err="1">
                <a:solidFill>
                  <a:schemeClr val="tx1"/>
                </a:solidFill>
                <a:effectLst/>
                <a:latin typeface="+mn-lt"/>
                <a:ea typeface="+mn-ea"/>
                <a:cs typeface="+mn-cs"/>
              </a:rPr>
              <a:t>Bibliocommons</a:t>
            </a:r>
            <a:r>
              <a:rPr lang="en-US" sz="1200" kern="1200" dirty="0">
                <a:solidFill>
                  <a:schemeClr val="tx1"/>
                </a:solidFill>
                <a:effectLst/>
                <a:latin typeface="+mn-lt"/>
                <a:ea typeface="+mn-ea"/>
                <a:cs typeface="+mn-cs"/>
              </a:rPr>
              <a:t>, for example, or shared via other digital means in our current environment.</a:t>
            </a:r>
          </a:p>
          <a:p>
            <a:r>
              <a:rPr lang="en-US" sz="1200" kern="1200" dirty="0">
                <a:solidFill>
                  <a:schemeClr val="tx1"/>
                </a:solidFill>
                <a:effectLst/>
                <a:latin typeface="+mn-lt"/>
                <a:ea typeface="+mn-ea"/>
                <a:cs typeface="+mn-cs"/>
              </a:rPr>
              <a:t>Another option is to ask Joanne to review a booklist created in </a:t>
            </a:r>
            <a:r>
              <a:rPr lang="en-US" sz="1200" kern="1200" dirty="0" err="1">
                <a:solidFill>
                  <a:schemeClr val="tx1"/>
                </a:solidFill>
                <a:effectLst/>
                <a:latin typeface="+mn-lt"/>
                <a:ea typeface="+mn-ea"/>
                <a:cs typeface="+mn-cs"/>
              </a:rPr>
              <a:t>Bibliocommons</a:t>
            </a:r>
            <a:r>
              <a:rPr lang="en-US" sz="1200" kern="1200" dirty="0">
                <a:solidFill>
                  <a:schemeClr val="tx1"/>
                </a:solidFill>
                <a:effectLst/>
                <a:latin typeface="+mn-lt"/>
                <a:ea typeface="+mn-ea"/>
                <a:cs typeface="+mn-cs"/>
              </a:rPr>
              <a:t> or created by the library on a topic related to her reading and get her reaction.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426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576900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3792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24710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866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2988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12041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03855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14593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85128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451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0181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91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39899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1016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7104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5970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29055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48643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746951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5325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034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28231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9898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aa2f8ba5a8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aa2f8ba5a8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aa2f8ba5a8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aa2f8ba5a8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3d2e0923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b3d2e0923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a2f8ba5a8_0_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a2f8ba5a8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aa2f8ba5a8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aa2f8ba5a8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b3b11e1470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b3b11e147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aa2f8ba5a8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aa2f8ba5a8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b3b11e147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b3b11e147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7486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aaf101d0df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aaf101d0df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b3de46f8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b3de46f8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af101d0df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af101d0df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0998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ab94fa50d8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ab94fa50d8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Becky’s quick intro to how RA has evolved and the renovations we suggest.</a:t>
            </a:r>
            <a:endParaRPr/>
          </a:p>
          <a:p>
            <a:pPr marL="0" lvl="0" indent="0" algn="l" rtl="0">
              <a:spcBef>
                <a:spcPts val="0"/>
              </a:spcBef>
              <a:spcAft>
                <a:spcPts val="0"/>
              </a:spcAft>
              <a:buNone/>
            </a:pPr>
            <a:endParaRPr/>
          </a:p>
          <a:p>
            <a:pPr marL="0" lvl="0" indent="0" algn="l" rtl="0">
              <a:spcBef>
                <a:spcPts val="0"/>
              </a:spcBef>
              <a:spcAft>
                <a:spcPts val="0"/>
              </a:spcAft>
              <a:buNone/>
            </a:pPr>
            <a:r>
              <a:rPr lang="en"/>
              <a:t>Not that different than library or home renovation. Spaces need refreshing,we know this. After too many visitors library spaces are shabby. Our services  also need renovations over time. Renovations need planning and thought, things will not all go smoothly, but in the end, you will be refreshed and happy.</a:t>
            </a:r>
            <a:endParaRPr/>
          </a:p>
          <a:p>
            <a:pPr marL="0" lvl="0" indent="0" algn="l" rtl="0">
              <a:spcBef>
                <a:spcPts val="0"/>
              </a:spcBef>
              <a:spcAft>
                <a:spcPts val="0"/>
              </a:spcAft>
              <a:buNone/>
            </a:pPr>
            <a:endParaRPr/>
          </a:p>
          <a:p>
            <a:pPr marL="0" lvl="0" indent="0" algn="l" rtl="0">
              <a:spcBef>
                <a:spcPts val="0"/>
              </a:spcBef>
              <a:spcAft>
                <a:spcPts val="0"/>
              </a:spcAft>
              <a:buNone/>
            </a:pPr>
            <a:r>
              <a:rPr lang="en"/>
              <a:t>Explain change and how we will handle it.</a:t>
            </a:r>
            <a:endParaRPr/>
          </a:p>
          <a:p>
            <a:pPr marL="0" lvl="0" indent="0" algn="l" rtl="0">
              <a:spcBef>
                <a:spcPts val="0"/>
              </a:spcBef>
              <a:spcAft>
                <a:spcPts val="0"/>
              </a:spcAft>
              <a:buNone/>
            </a:pPr>
            <a:endParaRPr/>
          </a:p>
          <a:p>
            <a:pPr marL="0" lvl="0" indent="0" algn="l" rtl="0">
              <a:spcBef>
                <a:spcPts val="0"/>
              </a:spcBef>
              <a:spcAft>
                <a:spcPts val="0"/>
              </a:spcAft>
              <a:buNone/>
            </a:pPr>
            <a:r>
              <a:rPr lang="en"/>
              <a:t>Picture citation: https://www.entrepreneur.com/article/297458</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ab94fa50d8_0_4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ab94fa50d8_0_4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Autumn</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Image url: https://www.mystgalaxy.com/sites/mystgalaxy.com/files/Books_are_better_shared.png</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ab94fa50d8_0_5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ab94fa50d8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Autumn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9638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b94fa50d8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b94fa50d8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Becky</a:t>
            </a:r>
            <a:endParaRPr/>
          </a:p>
          <a:p>
            <a:pPr marL="0" lvl="0" indent="0" algn="l" rtl="0">
              <a:spcBef>
                <a:spcPts val="0"/>
              </a:spcBef>
              <a:spcAft>
                <a:spcPts val="0"/>
              </a:spcAft>
              <a:buNone/>
            </a:pPr>
            <a:endParaRPr/>
          </a:p>
          <a:p>
            <a:pPr marL="0" lvl="0" indent="0" algn="l" rtl="0">
              <a:spcBef>
                <a:spcPts val="0"/>
              </a:spcBef>
              <a:spcAft>
                <a:spcPts val="0"/>
              </a:spcAft>
              <a:buNone/>
            </a:pPr>
            <a:r>
              <a:rPr lang="en"/>
              <a:t>Image url: https://media.npr.org/assets/img/2011/12/06/book-club-0d05cde6ad5a1a3c0fa7dcb9d8f7289cabb6bf54-s800-c85.gif</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ab94fa50d8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ab94fa50d8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b94fa50d8_0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b94fa50d8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Autumn</a:t>
            </a:r>
            <a:endParaRPr/>
          </a:p>
          <a:p>
            <a:pPr marL="0" lvl="0" indent="0" algn="l" rtl="0">
              <a:spcBef>
                <a:spcPts val="0"/>
              </a:spcBef>
              <a:spcAft>
                <a:spcPts val="0"/>
              </a:spcAft>
              <a:buNone/>
            </a:pPr>
            <a:endParaRPr/>
          </a:p>
          <a:p>
            <a:pPr marL="0" lvl="0" indent="0" algn="l" rtl="0">
              <a:spcBef>
                <a:spcPts val="0"/>
              </a:spcBef>
              <a:spcAft>
                <a:spcPts val="0"/>
              </a:spcAft>
              <a:buNone/>
            </a:pPr>
            <a:r>
              <a:rPr lang="en"/>
              <a:t>Note from Becky-- I like this relay race analogy from the image. It is a two way street [conversations] and how we “handoff”is vital to success, but nix it if you want and add a different picture.</a:t>
            </a:r>
            <a:endParaRPr/>
          </a:p>
          <a:p>
            <a:pPr marL="0" lvl="0" indent="0" algn="l" rtl="0">
              <a:spcBef>
                <a:spcPts val="0"/>
              </a:spcBef>
              <a:spcAft>
                <a:spcPts val="0"/>
              </a:spcAft>
              <a:buNone/>
            </a:pPr>
            <a:endParaRPr/>
          </a:p>
          <a:p>
            <a:pPr marL="0" lvl="0" indent="0" algn="l" rtl="0">
              <a:spcBef>
                <a:spcPts val="0"/>
              </a:spcBef>
              <a:spcAft>
                <a:spcPts val="0"/>
              </a:spcAft>
              <a:buNone/>
            </a:pPr>
            <a:r>
              <a:rPr lang="en"/>
              <a:t>This image is PERFECT.  This is where relay races are won or lost.  </a:t>
            </a:r>
            <a:endParaRPr/>
          </a:p>
          <a:p>
            <a:pPr marL="0" lvl="0" indent="0" algn="l" rtl="0">
              <a:spcBef>
                <a:spcPts val="0"/>
              </a:spcBef>
              <a:spcAft>
                <a:spcPts val="0"/>
              </a:spcAft>
              <a:buNone/>
            </a:pPr>
            <a:endParaRPr/>
          </a:p>
          <a:p>
            <a:pPr marL="0" lvl="0" indent="0" algn="l" rtl="0">
              <a:spcBef>
                <a:spcPts val="0"/>
              </a:spcBef>
              <a:spcAft>
                <a:spcPts val="0"/>
              </a:spcAft>
              <a:buNone/>
            </a:pPr>
            <a:r>
              <a:rPr lang="en"/>
              <a:t>Image url: https://femgineer.com/wp-content/uploads/2013/11/handoff.jpg</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ab94fa50d8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ab94fa50d8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ab94fa50d8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ab94fa50d8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Becky</a:t>
            </a:r>
            <a:endParaRPr/>
          </a:p>
          <a:p>
            <a:pPr marL="0" lvl="0" indent="0" algn="l" rtl="0">
              <a:spcBef>
                <a:spcPts val="0"/>
              </a:spcBef>
              <a:spcAft>
                <a:spcPts val="0"/>
              </a:spcAft>
              <a:buNone/>
            </a:pPr>
            <a:endParaRPr/>
          </a:p>
          <a:p>
            <a:pPr marL="0" lvl="0" indent="0" algn="l" rtl="0">
              <a:spcBef>
                <a:spcPts val="0"/>
              </a:spcBef>
              <a:spcAft>
                <a:spcPts val="0"/>
              </a:spcAft>
              <a:buNone/>
            </a:pPr>
            <a:r>
              <a:rPr lang="en"/>
              <a:t>Added bonus-- more diversity. Both in who is helping-- our staff are more diverse than the professionals, and more voices, more options-- children’s librairan who loves erotica</a:t>
            </a:r>
            <a:endParaRPr/>
          </a:p>
          <a:p>
            <a:pPr marL="0" lvl="0" indent="0" algn="l" rtl="0">
              <a:spcBef>
                <a:spcPts val="0"/>
              </a:spcBef>
              <a:spcAft>
                <a:spcPts val="0"/>
              </a:spcAft>
              <a:buNone/>
            </a:pPr>
            <a:endParaRPr/>
          </a:p>
          <a:p>
            <a:pPr marL="0" lvl="0" indent="0" algn="l" rtl="0">
              <a:spcBef>
                <a:spcPts val="0"/>
              </a:spcBef>
              <a:spcAft>
                <a:spcPts val="0"/>
              </a:spcAft>
              <a:buNone/>
            </a:pPr>
            <a:r>
              <a:rPr lang="en"/>
              <a:t>Image url: https://www.ottawalife.com/admin/cms/images/small/hand-1917895_1920.png</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b94fa50d8_0_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b94fa50d8_0_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Becky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b94fa50d8_0_5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b94fa50d8_0_5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Autumn-- summarize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ab94fa50d8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ab94fa50d8_0_5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 url: https://media.giphy.com/media/XHVmD4RyXgSjd8aUMb/giphy.gif</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8A45B-665D-4FC6-8D81-D28ABC687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894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8A45B-665D-4FC6-8D81-D28ABC687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9863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76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8A45B-665D-4FC6-8D81-D28ABC68773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1428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Brierley:</a:t>
            </a:r>
          </a:p>
          <a:p>
            <a:r>
              <a:rPr lang="en-US" dirty="0"/>
              <a:t>Welcome to Digital Storytelling: moving your </a:t>
            </a:r>
            <a:r>
              <a:rPr lang="en-US" dirty="0" err="1"/>
              <a:t>storytime</a:t>
            </a:r>
            <a:r>
              <a:rPr lang="en-US" dirty="0"/>
              <a:t> online.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096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Brierley:</a:t>
            </a:r>
          </a:p>
          <a:p>
            <a:pPr marL="285750" indent="-285750">
              <a:buFont typeface="Arial" panose="020B0604020202020204" pitchFamily="34" charset="0"/>
              <a:buChar char="•"/>
            </a:pPr>
            <a:r>
              <a:rPr lang="en-US" sz="1800" dirty="0"/>
              <a:t>Introductions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356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Brierley:</a:t>
            </a:r>
          </a:p>
          <a:p>
            <a:pPr marL="285750" indent="-285750">
              <a:buFont typeface="Arial" panose="020B0604020202020204" pitchFamily="34" charset="0"/>
              <a:buChar char="•"/>
            </a:pPr>
            <a:r>
              <a:rPr lang="en-US" sz="1800" dirty="0"/>
              <a:t>Go over agenda and then pass over to Amy.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434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Amy:</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rPr>
              <a:t>Camera </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222222"/>
                </a:solidFill>
                <a:effectLst/>
              </a:rPr>
              <a:t>Computer</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222222"/>
                </a:solidFill>
                <a:effectLst/>
              </a:rPr>
              <a:t>Phone</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222222"/>
                </a:solidFill>
                <a:effectLst/>
              </a:rPr>
              <a:t>External recorder</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rPr>
              <a:t>Mic</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rPr>
              <a:t>Headphones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74455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Amy:</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Live vs Prerecorded:</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Live:</a:t>
            </a:r>
          </a:p>
          <a:p>
            <a:pPr marL="1143000" lvl="2" indent="-22860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More connection/interaction</a:t>
            </a:r>
          </a:p>
          <a:p>
            <a:pPr marL="1143000" lvl="2" indent="-22860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Faster</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Prerecorded:</a:t>
            </a:r>
          </a:p>
          <a:p>
            <a:pPr marL="1143000" lvl="2" indent="-22860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Takes more time</a:t>
            </a:r>
          </a:p>
          <a:p>
            <a:pPr marL="1143000" lvl="2" indent="-22860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Editing</a:t>
            </a:r>
          </a:p>
          <a:p>
            <a:pPr marL="1143000" lvl="2" indent="-22860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More future value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8405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pPr>
            <a:r>
              <a:rPr lang="en-US" sz="1100" b="0" i="0" u="none" strike="noStrike" dirty="0">
                <a:solidFill>
                  <a:srgbClr val="222222"/>
                </a:solidFill>
                <a:effectLst/>
                <a:latin typeface="Arial" panose="020B0604020202020204" pitchFamily="34" charset="0"/>
              </a:rPr>
              <a:t>Amy:</a:t>
            </a:r>
          </a:p>
          <a:p>
            <a:pPr marL="457200" rtl="0" fontAlgn="base">
              <a:spcBef>
                <a:spcPts val="0"/>
              </a:spcBef>
              <a:spcAft>
                <a:spcPts val="0"/>
              </a:spcAft>
            </a:pPr>
            <a:r>
              <a:rPr lang="en-US" sz="1100" b="0" i="0" u="none" strike="noStrike" dirty="0">
                <a:solidFill>
                  <a:srgbClr val="222222"/>
                </a:solidFill>
                <a:effectLst/>
                <a:latin typeface="Arial" panose="020B0604020202020204" pitchFamily="34" charset="0"/>
              </a:rPr>
              <a:t>Instagram Live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Watch live or can save to IGTV for watching later</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Can’t see kids</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They can interact via comments (with grown-ups help)</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Can only record in portrait-mode</a:t>
            </a:r>
          </a:p>
          <a:p>
            <a:pPr marL="457200" rtl="0" fontAlgn="base">
              <a:spcBef>
                <a:spcPts val="0"/>
              </a:spcBef>
              <a:spcAft>
                <a:spcPts val="0"/>
              </a:spcAft>
            </a:pPr>
            <a:r>
              <a:rPr lang="en-US" sz="1100" b="0" i="0" u="none" strike="noStrike" dirty="0">
                <a:solidFill>
                  <a:srgbClr val="222222"/>
                </a:solidFill>
                <a:effectLst/>
                <a:latin typeface="Arial" panose="020B0604020202020204" pitchFamily="34" charset="0"/>
              </a:rPr>
              <a:t>Facebook Live</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Watch live or can save to </a:t>
            </a:r>
            <a:r>
              <a:rPr lang="en-US" sz="1100" b="0" i="0" u="none" strike="noStrike" dirty="0" err="1">
                <a:solidFill>
                  <a:srgbClr val="222222"/>
                </a:solidFill>
                <a:effectLst/>
                <a:latin typeface="Arial" panose="020B0604020202020204" pitchFamily="34" charset="0"/>
              </a:rPr>
              <a:t>facebook</a:t>
            </a:r>
            <a:r>
              <a:rPr lang="en-US" sz="1100" b="0" i="0" u="none" strike="noStrike" dirty="0">
                <a:solidFill>
                  <a:srgbClr val="222222"/>
                </a:solidFill>
                <a:effectLst/>
                <a:latin typeface="Arial" panose="020B0604020202020204" pitchFamily="34" charset="0"/>
              </a:rPr>
              <a:t> page for watching later</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Can’t see kids</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They can interact via comments (with grown-ups help) - commenting on </a:t>
            </a:r>
            <a:r>
              <a:rPr lang="en-US" sz="1100" b="0" i="0" u="none" strike="noStrike" dirty="0" err="1">
                <a:solidFill>
                  <a:srgbClr val="222222"/>
                </a:solidFill>
                <a:effectLst/>
                <a:latin typeface="Arial" panose="020B0604020202020204" pitchFamily="34" charset="0"/>
              </a:rPr>
              <a:t>facebook</a:t>
            </a:r>
            <a:r>
              <a:rPr lang="en-US" sz="1100" b="0" i="0" u="none" strike="noStrike" dirty="0">
                <a:solidFill>
                  <a:srgbClr val="222222"/>
                </a:solidFill>
                <a:effectLst/>
                <a:latin typeface="Arial" panose="020B0604020202020204" pitchFamily="34" charset="0"/>
              </a:rPr>
              <a:t> is less reliable, often comments only show-up after you log out.</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Can only record in portrait-mode</a:t>
            </a:r>
          </a:p>
          <a:p>
            <a:pPr marL="457200" rtl="0" fontAlgn="base">
              <a:spcBef>
                <a:spcPts val="0"/>
              </a:spcBef>
              <a:spcAft>
                <a:spcPts val="0"/>
              </a:spcAft>
            </a:pPr>
            <a:r>
              <a:rPr lang="en-US" sz="1100" b="0" i="0" u="none" strike="noStrike" dirty="0" err="1">
                <a:solidFill>
                  <a:srgbClr val="222222"/>
                </a:solidFill>
                <a:effectLst/>
                <a:latin typeface="Arial" panose="020B0604020202020204" pitchFamily="34" charset="0"/>
              </a:rPr>
              <a:t>Youtube</a:t>
            </a:r>
            <a:r>
              <a:rPr lang="en-US" sz="1100" b="0" i="0" u="none" strike="noStrike" dirty="0">
                <a:solidFill>
                  <a:srgbClr val="222222"/>
                </a:solidFill>
                <a:effectLst/>
                <a:latin typeface="Arial" panose="020B0604020202020204" pitchFamily="34" charset="0"/>
              </a:rPr>
              <a:t> Live</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Must have 1000 subscribers to livestream on mobile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More options and flexibility </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Can record to for watching later</a:t>
            </a:r>
          </a:p>
          <a:p>
            <a:pPr marL="457200" rtl="0" fontAlgn="base">
              <a:spcBef>
                <a:spcPts val="0"/>
              </a:spcBef>
              <a:spcAft>
                <a:spcPts val="0"/>
              </a:spcAft>
            </a:pPr>
            <a:r>
              <a:rPr lang="en-US" sz="1100" b="0" i="0" u="none" strike="noStrike" dirty="0">
                <a:solidFill>
                  <a:srgbClr val="222222"/>
                </a:solidFill>
                <a:effectLst/>
                <a:latin typeface="Arial" panose="020B0604020202020204" pitchFamily="34" charset="0"/>
              </a:rPr>
              <a:t>Zoom</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If you’re doing regular events worth paying for subscription</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Can see kids to interact directly or mute and interact through comments</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222222"/>
                </a:solidFill>
                <a:effectLst/>
                <a:latin typeface="Arial" panose="020B0604020202020204" pitchFamily="34" charset="0"/>
              </a:rPr>
              <a:t>Can record for watching later (if you have paid subscription)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170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pPr>
            <a:r>
              <a:rPr lang="en-US" sz="1800" b="0" i="0" u="none" strike="noStrike" dirty="0">
                <a:solidFill>
                  <a:srgbClr val="222222"/>
                </a:solidFill>
                <a:effectLst/>
                <a:latin typeface="Arial" panose="020B0604020202020204" pitchFamily="34" charset="0"/>
              </a:rPr>
              <a:t>Amy:</a:t>
            </a:r>
          </a:p>
          <a:p>
            <a:pPr marL="457200" rtl="0" fontAlgn="base">
              <a:spcBef>
                <a:spcPts val="0"/>
              </a:spcBef>
              <a:spcAft>
                <a:spcPts val="0"/>
              </a:spcAft>
              <a:buFont typeface="Arial" panose="020B0604020202020204" pitchFamily="34" charset="0"/>
              <a:buChar char="•"/>
            </a:pPr>
            <a:r>
              <a:rPr lang="en-US" sz="1800" b="0" i="0" u="none" strike="noStrike" dirty="0" err="1">
                <a:solidFill>
                  <a:srgbClr val="222222"/>
                </a:solidFill>
                <a:effectLst/>
                <a:latin typeface="Arial" panose="020B0604020202020204" pitchFamily="34" charset="0"/>
              </a:rPr>
              <a:t>Youtube</a:t>
            </a:r>
            <a:r>
              <a:rPr lang="en-US" sz="1800" b="0" i="0" u="none" strike="noStrike" dirty="0">
                <a:solidFill>
                  <a:srgbClr val="222222"/>
                </a:solidFill>
                <a:effectLst/>
                <a:latin typeface="Arial" panose="020B0604020202020204" pitchFamily="34" charset="0"/>
              </a:rPr>
              <a:t> </a:t>
            </a:r>
          </a:p>
          <a:p>
            <a:pPr marL="45720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Vimeo</a:t>
            </a:r>
          </a:p>
          <a:p>
            <a:pPr marL="742950" lvl="1" indent="-285750"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editing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09550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pPr>
            <a:r>
              <a:rPr lang="en-US" sz="1800" b="0" i="0" u="none" strike="noStrike" dirty="0">
                <a:solidFill>
                  <a:srgbClr val="222222"/>
                </a:solidFill>
                <a:effectLst/>
                <a:latin typeface="Arial" panose="020B0604020202020204" pitchFamily="34" charset="0"/>
              </a:rPr>
              <a:t>Amy:</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Always ask questions, even if they can’t respond directly to you.</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Give them time to answer, even if you can’t hear the responses.</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Pretend you are talking directly to a child in front of you, and not a camera</a:t>
            </a:r>
          </a:p>
          <a:p>
            <a:pPr rtl="0" fontAlgn="base">
              <a:spcBef>
                <a:spcPts val="0"/>
              </a:spcBef>
              <a:spcAft>
                <a:spcPts val="0"/>
              </a:spcAft>
              <a:buFont typeface="Arial" panose="020B0604020202020204" pitchFamily="34" charset="0"/>
              <a:buChar char="•"/>
            </a:pPr>
            <a:r>
              <a:rPr lang="en-US" sz="1800" b="0" i="0" u="none" strike="noStrike" dirty="0">
                <a:solidFill>
                  <a:srgbClr val="222222"/>
                </a:solidFill>
                <a:effectLst/>
                <a:latin typeface="Arial" panose="020B0604020202020204" pitchFamily="34" charset="0"/>
              </a:rPr>
              <a:t>Use names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74794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Brierley:</a:t>
            </a:r>
          </a:p>
          <a:p>
            <a:pPr marL="171450" indent="-171450">
              <a:buFont typeface="Arial" panose="020B0604020202020204" pitchFamily="34" charset="0"/>
              <a:buChar char="•"/>
            </a:pPr>
            <a:r>
              <a:rPr lang="en-US" sz="1800" dirty="0"/>
              <a:t>Thank you for joining us</a:t>
            </a:r>
          </a:p>
          <a:p>
            <a:pPr marL="171450" indent="-171450">
              <a:buFont typeface="Arial" panose="020B0604020202020204" pitchFamily="34" charset="0"/>
              <a:buChar char="•"/>
            </a:pPr>
            <a:r>
              <a:rPr lang="en-US" sz="1800" dirty="0"/>
              <a:t>Any questions??</a:t>
            </a:r>
            <a:endParaRPr lang="en-US" sz="1800"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6C0F0E-0C8F-9740-A5AE-CD44453E96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851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addition to Discovery, Discernment, Delivery--- the disruptions caused by COVID 19 have positioned Topeka to evolve reader services from readers’ advisory to reader engagement by deepening your relationships with your readers.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7206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 name="Google Shape;520;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Since the start of the pandemic, my library has gotten SO MANY lovely comments about how much people miss the library. Despite virtual and curbside services, many people still feel disconnected from the library when they can’t come in and browse.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how do we help these browsers engage with the library in a way that’s meaningful to them? Ideas that can be scaled and adjusted to use regardless of library size, service level, or budget.</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Hillsboro is a city of a little over 100,000 about 30 minutes west of Portland. 2 library locations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b65ee5438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b65ee543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Doesn’t include bundles created in July before we started tracking, or bundles created so far in 2021. About 2/3 children’s, 1/4 adult, remainder YA.</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b5f8da84bb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b5f8da84bb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b5f8da84bb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b5f8da84bb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Color coding</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b5f8da84bb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b5f8da84bb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If you are thinking about starting, expanding, or altering a bundle service...</a:t>
            </a:r>
            <a:endParaRPr>
              <a:solidFill>
                <a:schemeClr val="dk1"/>
              </a:solidFill>
            </a:endParaRPr>
          </a:p>
          <a:p>
            <a:pPr marL="0" lvl="0" indent="0" algn="l" rtl="0">
              <a:spcBef>
                <a:spcPts val="0"/>
              </a:spcBef>
              <a:spcAft>
                <a:spcPts val="0"/>
              </a:spcAft>
              <a:buNone/>
            </a:pPr>
            <a:r>
              <a:rPr lang="en">
                <a:solidFill>
                  <a:schemeClr val="dk1"/>
                </a:solidFill>
              </a:rPr>
              <a:t>3. What genres or subjects are most popular? How many categories are practical for staff to keep stocked?</a:t>
            </a:r>
            <a:br>
              <a:rPr lang="en">
                <a:solidFill>
                  <a:schemeClr val="dk1"/>
                </a:solidFill>
              </a:rPr>
            </a:br>
            <a:r>
              <a:rPr lang="en">
                <a:solidFill>
                  <a:schemeClr val="dk1"/>
                </a:solidFill>
              </a:rPr>
              <a:t>4. Do you have time and space to create back stock?</a:t>
            </a:r>
            <a:br>
              <a:rPr lang="en">
                <a:solidFill>
                  <a:schemeClr val="dk1"/>
                </a:solidFill>
              </a:rPr>
            </a:br>
            <a:r>
              <a:rPr lang="en">
                <a:solidFill>
                  <a:schemeClr val="dk1"/>
                </a:solidFill>
              </a:rPr>
              <a:t>6. Staff will need dedicated time for bundling. We estimate experienced RA staff can create around 10 bundles per hour.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17972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b5f8da84bb_1_8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b5f8da84bb_1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1. Decide on a specific list of categories: Don’t create really specific bundles unless you’re prepared for patrons to demand the same category on their next visit!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rgbClr val="272A36"/>
                </a:solidFill>
              </a:rPr>
              <a:t>2. Holds: Tualatin’s movie bundles</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3. Custom bundles: A patron wants cozy mysteries? Dinosaur picture books? Comedy DVDs? Create a bundle just for them!</a:t>
            </a:r>
            <a:br>
              <a:rPr lang="en">
                <a:solidFill>
                  <a:schemeClr val="dk1"/>
                </a:solidFill>
              </a:rPr>
            </a:br>
            <a:r>
              <a:rPr lang="en">
                <a:solidFill>
                  <a:schemeClr val="dk1"/>
                </a:solidFill>
              </a:rPr>
              <a:t>Appeal: See NoveList, LibraryAware</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b6433fee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b6433fee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b5f8da84bb_1_8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b5f8da84bb_1_8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b5f8da84bb_1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b5f8da84bb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b5f8da84bb_1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b5f8da84bb_1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Many libraries have web forms, but this is a great time to revisit them considering the new circumstances we find ourselves in. Many RA forms were created for power users who are avid readers. Do your questions work for patrons who are once and future browsers? Are they kid-friendly? Do you offer suggestions beyond books? If your form is in great shape, promote it, and be ready to handle the flood of responses!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b5f8da84bb_1_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b5f8da84bb_1_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Swag optional. See also: Happy Valley</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If your library has a large Facebook following, consider a live broadcast to offer on the spot recommendations. This is Lynn and Emily from NYPL. Weekly hour-long broadcasts since April! </a:t>
            </a:r>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Be.Live. Be prepared with filler for lulls between questions--HPL’s FB Live events turned into just book talk shows!</a:t>
            </a:r>
            <a:endParaRPr>
              <a:solidFill>
                <a:schemeClr val="dk1"/>
              </a:solidFill>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r>
              <a:rPr lang="en"/>
              <a:t>Camera shy? Try taking requests in the comments of a post--this works great for all social media platforms. HPL had our most success with offering recommendations on Instagram!</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b5f8da84bb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b5f8da84b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b5f8da84bb_1_9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0" name="Google Shape;700;gb5f8da84bb_1_9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It’s best to share an actual photo of your shelf instead of a stock photo or cover images because one of the things your browsers are really missing is the FEEL of </a:t>
            </a:r>
            <a:r>
              <a:rPr lang="en" i="1">
                <a:solidFill>
                  <a:schemeClr val="dk1"/>
                </a:solidFill>
              </a:rPr>
              <a:t>their</a:t>
            </a:r>
            <a:r>
              <a:rPr lang="en">
                <a:solidFill>
                  <a:schemeClr val="dk1"/>
                </a:solidFill>
              </a:rPr>
              <a:t> library. Seeing the books IN their favorite space ignites the warm fuzzies.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story focuses on 12 Urban Indians (native peoples) living in Oakland, California.  Their stories will collide one fateful day at the Big Oakland Powwow. I chose this based on your some of the things you mentioned in your book talks.  You like a story rich in characters - There, There </a:t>
            </a:r>
            <a:r>
              <a:rPr lang="en-US" sz="1200" kern="1200" dirty="0" err="1">
                <a:solidFill>
                  <a:schemeClr val="tx1"/>
                </a:solidFill>
                <a:effectLst/>
                <a:latin typeface="+mn-lt"/>
                <a:ea typeface="+mn-ea"/>
                <a:cs typeface="+mn-cs"/>
              </a:rPr>
              <a:t>There</a:t>
            </a:r>
            <a:r>
              <a:rPr lang="en-US" sz="1200" kern="1200" dirty="0">
                <a:solidFill>
                  <a:schemeClr val="tx1"/>
                </a:solidFill>
                <a:effectLst/>
                <a:latin typeface="+mn-lt"/>
                <a:ea typeface="+mn-ea"/>
                <a:cs typeface="+mn-cs"/>
              </a:rPr>
              <a:t> follows 12 characters. You also mentioned that you enjoy reading about racial injustice or the racial divide - There, There discusses the trials and tribulations of native people living in an urban setting.  You also talked about enjoying books with humor - while this book tackles difficult themes, the author adds humor to this power book.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4724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b5f8da84bb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 name="Google Shape;710;gb5f8da84bb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b5f8da84bb_1_9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b5f8da84bb_1_9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gb5f8da84bb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 name="Google Shape;731;gb5f8da84bb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b5f8da84bb_1_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b5f8da84bb_1_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 many different ways to do this! </a:t>
            </a:r>
            <a:endParaRPr>
              <a:solidFill>
                <a:schemeClr val="dk1"/>
              </a:solidFill>
            </a:endParaRPr>
          </a:p>
          <a:p>
            <a:pPr marL="0" lvl="0" indent="0" algn="l" rtl="0">
              <a:spcBef>
                <a:spcPts val="0"/>
              </a:spcBef>
              <a:spcAft>
                <a:spcPts val="0"/>
              </a:spcAft>
              <a:buNone/>
            </a:pPr>
            <a:r>
              <a:rPr lang="en">
                <a:solidFill>
                  <a:schemeClr val="dk1"/>
                </a:solidFill>
              </a:rPr>
              <a:t>HPL IG Live</a:t>
            </a:r>
            <a:endParaRPr>
              <a:solidFill>
                <a:schemeClr val="dk1"/>
              </a:solidFill>
            </a:endParaRPr>
          </a:p>
          <a:p>
            <a:pPr marL="0" lvl="0" indent="0" algn="l" rtl="0">
              <a:spcBef>
                <a:spcPts val="0"/>
              </a:spcBef>
              <a:spcAft>
                <a:spcPts val="0"/>
              </a:spcAft>
              <a:buNone/>
            </a:pPr>
            <a:r>
              <a:rPr lang="en">
                <a:solidFill>
                  <a:schemeClr val="dk1"/>
                </a:solidFill>
              </a:rPr>
              <a:t>Book Bites</a:t>
            </a:r>
            <a:endParaRPr>
              <a:solidFill>
                <a:schemeClr val="dk1"/>
              </a:solidFill>
            </a:endParaRPr>
          </a:p>
          <a:p>
            <a:pPr marL="0" lvl="0" indent="0" algn="l" rtl="0">
              <a:spcBef>
                <a:spcPts val="0"/>
              </a:spcBef>
              <a:spcAft>
                <a:spcPts val="0"/>
              </a:spcAft>
              <a:buNone/>
            </a:pPr>
            <a:r>
              <a:rPr lang="en">
                <a:solidFill>
                  <a:schemeClr val="dk1"/>
                </a:solidFill>
              </a:rPr>
              <a:t>Live new book browsing</a:t>
            </a:r>
            <a:endParaRPr>
              <a:solidFill>
                <a:schemeClr val="dk1"/>
              </a:solidFill>
            </a:endParaRPr>
          </a:p>
          <a:p>
            <a:pPr marL="0" lvl="0" indent="0" algn="l" rtl="0">
              <a:spcBef>
                <a:spcPts val="0"/>
              </a:spcBef>
              <a:spcAft>
                <a:spcPts val="0"/>
              </a:spcAft>
              <a:buNone/>
            </a:pPr>
            <a:r>
              <a:rPr lang="en">
                <a:solidFill>
                  <a:schemeClr val="dk1"/>
                </a:solidFill>
              </a:rPr>
              <a:t>(Next slide: 3 on a Theme)</a:t>
            </a: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b62ad14616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b62ad1461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Becca at Bethany</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b62ad1461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b62ad1461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a:cs typeface="Calibri"/>
              </a:rPr>
              <a:t>Have you heard of </a:t>
            </a:r>
            <a:r>
              <a:rPr lang="en-US" sz="1200" err="1">
                <a:cs typeface="Calibri"/>
              </a:rPr>
              <a:t>Bitmoji</a:t>
            </a:r>
            <a:r>
              <a:rPr lang="en-US" sz="1200">
                <a:cs typeface="Calibri"/>
              </a:rPr>
              <a:t> classrooms and libraries?  This is a really great idea for school libraries and teen departments. </a:t>
            </a:r>
          </a:p>
          <a:p>
            <a:pPr marL="0" lvl="0" indent="0" algn="l" rtl="0">
              <a:spcBef>
                <a:spcPts val="0"/>
              </a:spcBef>
              <a:spcAft>
                <a:spcPts val="0"/>
              </a:spcAft>
              <a:buNone/>
            </a:pPr>
            <a:endParaRPr lang="en-US"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Book covers link to book trailers on YouTube, helpful links on right, laptop screen plays video of Media Specialist Angel Murdoch welcoming students and providing an introduction</a:t>
            </a:r>
            <a:br>
              <a:rPr lang="en-US" sz="1200">
                <a:solidFill>
                  <a:schemeClr val="dk1"/>
                </a:solidFill>
                <a:latin typeface="Calibri"/>
                <a:ea typeface="Calibri"/>
                <a:cs typeface="Calibri"/>
                <a:sym typeface="Calibri"/>
              </a:rPr>
            </a:br>
            <a:r>
              <a:rPr lang="en-US" sz="1200" u="sng">
                <a:solidFill>
                  <a:schemeClr val="hlink"/>
                </a:solidFill>
                <a:latin typeface="Calibri"/>
                <a:ea typeface="Calibri"/>
                <a:cs typeface="Calibri"/>
                <a:sym typeface="Calibri"/>
                <a:hlinkClick r:id="rId3"/>
              </a:rPr>
              <a:t>https://www.slj.com/?detailStory=virtual-libraries-bitmoji-classrooms-bring-new-kind-book-browsing-covid-19-coronavirus</a:t>
            </a:r>
            <a:r>
              <a:rPr lang="en-US" sz="1200">
                <a:solidFill>
                  <a:schemeClr val="dk1"/>
                </a:solidFill>
                <a:latin typeface="Calibri"/>
                <a:ea typeface="Calibri"/>
                <a:cs typeface="Calibri"/>
                <a:sym typeface="Calibri"/>
              </a:rPr>
              <a:t> </a:t>
            </a:r>
          </a:p>
          <a:p>
            <a:pPr marL="0" lvl="0" indent="0" algn="l" rtl="0">
              <a:spcBef>
                <a:spcPts val="0"/>
              </a:spcBef>
              <a:spcAft>
                <a:spcPts val="0"/>
              </a:spcAft>
              <a:buNone/>
            </a:pPr>
            <a:endParaRPr lang="en-US" sz="1200">
              <a:solidFill>
                <a:schemeClr val="dk1"/>
              </a:solidFill>
              <a:latin typeface="Calibri"/>
              <a:cs typeface="Calibri"/>
              <a:sym typeface="Calibri"/>
            </a:endParaRPr>
          </a:p>
          <a:p>
            <a:pPr marL="0" lvl="0" indent="0" algn="l" rtl="0">
              <a:spcBef>
                <a:spcPts val="0"/>
              </a:spcBef>
              <a:spcAft>
                <a:spcPts val="0"/>
              </a:spcAft>
              <a:buNone/>
            </a:pPr>
            <a:r>
              <a:rPr lang="en-US" sz="1200">
                <a:solidFill>
                  <a:schemeClr val="dk1"/>
                </a:solidFill>
                <a:latin typeface="Calibri"/>
                <a:cs typeface="Calibri"/>
                <a:sym typeface="Calibri"/>
              </a:rPr>
              <a:t>Kathy Lussier with NoveList is now going to share some ideas she’s seen…Kathy? </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647660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Thanks, Elena! </a:t>
            </a:r>
          </a:p>
          <a:p>
            <a:pPr marL="139700" indent="0">
              <a:buNone/>
            </a:pPr>
            <a:endParaRPr lang="en-US"/>
          </a:p>
          <a:p>
            <a:pPr marL="139700" indent="0">
              <a:buNone/>
            </a:pPr>
            <a:r>
              <a:rPr lang="en-US"/>
              <a:t>One of the things I love about working at NoveList is getting to talk with all sizes of libraries in all different kinds of towns and even countries – some are nearby and others across the globe. </a:t>
            </a:r>
          </a:p>
          <a:p>
            <a:pPr marL="139700" indent="0">
              <a:buNone/>
            </a:pPr>
            <a:endParaRPr lang="en-US"/>
          </a:p>
        </p:txBody>
      </p:sp>
    </p:spTree>
    <p:extLst>
      <p:ext uri="{BB962C8B-B14F-4D97-AF65-F5344CB8AC3E}">
        <p14:creationId xmlns:p14="http://schemas.microsoft.com/office/powerpoint/2010/main" val="18760231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defRPr/>
            </a:pPr>
            <a:r>
              <a:rPr lang="en-US"/>
              <a:t>I want to focus on three ideas I’ve seen from our customers for offering your patrons a virtual browsing experience, all of which can be replicated by any library.  Let’s take them one at a time. </a:t>
            </a:r>
          </a:p>
          <a:p>
            <a:pPr marL="139700" indent="0">
              <a:buNone/>
            </a:pPr>
            <a:endParaRPr lang="en-US"/>
          </a:p>
        </p:txBody>
      </p:sp>
    </p:spTree>
    <p:extLst>
      <p:ext uri="{BB962C8B-B14F-4D97-AF65-F5344CB8AC3E}">
        <p14:creationId xmlns:p14="http://schemas.microsoft.com/office/powerpoint/2010/main" val="34861123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Number one, turn your homepage into a digital end cap. This means giving patrons cues on your website just like you do in the library with your endcaps. Let me show you what I mean…</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38478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Autumn introduced Joanne to a new author and title.  In her short reply, Joanne indicates that she thinks she might like the book.  She indicates that she is adding it to her list (which I am assuming is her holds list).  She was motivated enough to take action to obtain the title by checking to see if the library owned 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1527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When I saw how Riverside Public Library in Illinois provides a virtual browsing experience, I thought it was absolutely brilliant. They've created widgets, or what some people call "tiles" on their website for different categories. So, think of each category as an endcap that shows what’s included in the stack you’re about to browse. The patron clicks on the category they want to explore, and depending on how you set things up, they might end up at a catalog search, or at a booklist with details on each title in the category, like Riverside does. Either way would be simple for any library to recreate. The key is to not only show off your collection, but to make it easy for patrons to check out the book. In Riverside's example, patrons can click on the book jacket, or title to go directly to that item in the catalog and place it on hold. </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22703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For libraries that have </a:t>
            </a:r>
            <a:r>
              <a:rPr lang="en-US" err="1"/>
              <a:t>LibraryAware</a:t>
            </a:r>
            <a:r>
              <a:rPr lang="en-US"/>
              <a:t>, you'll find a great selection of ready-to-post widgets that you can use on your homepage and link to a catalog search, the latest issue of </a:t>
            </a:r>
            <a:r>
              <a:rPr lang="en-US" err="1"/>
              <a:t>NextReads</a:t>
            </a:r>
            <a:r>
              <a:rPr lang="en-US"/>
              <a:t> newsletters for that genre, or to a custom book list. Just search the words "virtual browsing" in </a:t>
            </a:r>
            <a:r>
              <a:rPr lang="en-US" err="1"/>
              <a:t>LibraryAware</a:t>
            </a:r>
            <a:r>
              <a:rPr lang="en-US"/>
              <a:t> to find them.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136214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Number two, show off your New Releases in new ways. Patrons love to browse your new releases shelves, right? So what can you do if your stacks are closed for browsing?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443276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You can do what Fresno County Library does…</a:t>
            </a:r>
            <a:endParaRPr lang="en-US"/>
          </a:p>
          <a:p>
            <a:endParaRPr lang="en-US"/>
          </a:p>
          <a:p>
            <a:r>
              <a:rPr lang="en-US"/>
              <a:t>After they closed due to COVID, staff started getting calls daily from patrons who wanted to know what was on their popular “New &amp; Now” shelves. I know many of you went through something just like that!! Well, after handling these calls over and over again, Fresno’s team thought “there has to be a better way.” And there was! </a:t>
            </a:r>
            <a:endParaRPr lang="en-US">
              <a:cs typeface="Calibri"/>
            </a:endParaRPr>
          </a:p>
          <a:p>
            <a:r>
              <a:rPr lang="en-US"/>
              <a:t> </a:t>
            </a:r>
            <a:endParaRPr lang="en-US">
              <a:cs typeface="Calibri"/>
            </a:endParaRPr>
          </a:p>
          <a:p>
            <a:r>
              <a:rPr lang="en-US"/>
              <a:t>They wanted to recreate that visual experience of seeing the book jackets and DVD covers on the New &amp; Now shelf on their website. So, they used </a:t>
            </a:r>
            <a:r>
              <a:rPr lang="en-US" err="1"/>
              <a:t>LibraryAware's</a:t>
            </a:r>
            <a:r>
              <a:rPr lang="en-US"/>
              <a:t> book carousels combined with their own custom lists of the new releases to give patrons that sense of discovery that browsers love. And it's been a big hit. In fact, patrons and staff have enjoyed the page so much, they're working on a similar page that highlights other parts of their collection!</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2977840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And number three, Turn inboxes into bookshelves.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921666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Boston Public Library has sent out a monthly newsletter about programs and events for a long time. But when COVID hit and their libraries closed, they realized most of their readers’ advisory was based around browsing in person. That wasn’t an option anymore. They needed a new way to provide readers’ advisory from a distance. </a:t>
            </a:r>
          </a:p>
          <a:p>
            <a:endParaRPr lang="en-US"/>
          </a:p>
          <a:p>
            <a:r>
              <a:rPr lang="en-US"/>
              <a:t>They decided to move their browsing-based RA to newsletters, each focused on a particular topic or genre, like this one for Biography &amp; Memoir.  It includes several opportunities for patrons to dive deeper into their favorite genre, from spotlighting a book each month, to featuring an event like their live reading recommendations on Twitter, to new titles and more ways to find your next great read. They’re adding more newsletter genres to choose from, and patrons can sign up for as many as they’d like. </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100527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618">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How can you turn inboxes into bookshelves if you don’t have a large staff? LibraryAware customers have access to our NextReads newsletter service, covering a wide selection of genres and topics in fiction and nonfiction, for kids, teens and adults. These curated recommendations include hand-written descriptions that go beyond a simple annotation to let readers know more about why the book might be of interest to them. The newsletters can be sent out as-is, or customized by the library.  </a:t>
            </a:r>
            <a:endParaRPr lang="en-US">
              <a:cs typeface="Calibri"/>
            </a:endParaRPr>
          </a:p>
          <a:p>
            <a:endParaRPr lang="en-US" baseline="0"/>
          </a:p>
          <a:p>
            <a:endParaRPr lang="en-US" baseline="0"/>
          </a:p>
          <a:p>
            <a:r>
              <a:rPr lang="en-US" baseline="0"/>
              <a:t>Link: https://www.ebsco.com/novelist/products/libraryaware/nextreads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26B07-0806-467B-A7E8-BC020999C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251742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618">
              <a:defRPr/>
            </a:pPr>
            <a:endParaRPr lang="en-US"/>
          </a:p>
          <a:p>
            <a:pPr marL="0" indent="0">
              <a:buClrTx/>
              <a:buSzTx/>
              <a:buNone/>
              <a:defRPr/>
            </a:pPr>
            <a:r>
              <a:rPr lang="en-US"/>
              <a:t>Stark Library in Canton, Ohio, also uses their NextReads newsletters, branded as Fresh Picks, to provide content for book carousels on </a:t>
            </a:r>
            <a:r>
              <a:rPr lang="en-US" err="1"/>
              <a:t>therir</a:t>
            </a:r>
            <a:r>
              <a:rPr lang="en-US"/>
              <a:t> website for a very visual browsing experience. Each title is automatically linked to the library’s catalog, making it easy to place a book on hold. These carousels are automatically updated whenever a new issue of each newsletter is published. Just set it and forget it! </a:t>
            </a:r>
            <a:endParaRPr lang="en-US">
              <a:cs typeface="Calibri"/>
            </a:endParaRPr>
          </a:p>
          <a:p>
            <a:endParaRPr lang="en-US"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726B07-0806-467B-A7E8-BC020999C2F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1132785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t>We hope you've found at least one idea that you can implement right away at your library to keep readers coming back. </a:t>
            </a:r>
          </a:p>
          <a:p>
            <a:pPr marL="139700" indent="0">
              <a:buNone/>
            </a:pPr>
            <a:endParaRPr lang="en-US"/>
          </a:p>
          <a:p>
            <a:pPr marL="139700" indent="0">
              <a:buNone/>
            </a:pPr>
            <a:r>
              <a:rPr lang="en-US"/>
              <a:t>Before we close, we wanted to share with you some resources from our presentation. And remember to grab your Digital Swag Bag at the link provided in your registration for more resources. </a:t>
            </a:r>
          </a:p>
        </p:txBody>
      </p:sp>
    </p:spTree>
    <p:extLst>
      <p:ext uri="{BB962C8B-B14F-4D97-AF65-F5344CB8AC3E}">
        <p14:creationId xmlns:p14="http://schemas.microsoft.com/office/powerpoint/2010/main" val="22899055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Elena and I are happy to answer any questions now in chat…</a:t>
            </a:r>
          </a:p>
          <a:p>
            <a:endParaRPr lang="en-US"/>
          </a:p>
        </p:txBody>
      </p:sp>
    </p:spTree>
    <p:extLst>
      <p:ext uri="{BB962C8B-B14F-4D97-AF65-F5344CB8AC3E}">
        <p14:creationId xmlns:p14="http://schemas.microsoft.com/office/powerpoint/2010/main" val="914945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 is the art of introducing unknown items to a reader and connecting that item to identified reader interests   Autumn’s description of the title focuses on elements that the reader has stated as preferences.  Autumn then explicitly restates the reader’s preference allowing the reader to make the connection.</a:t>
            </a:r>
          </a:p>
          <a:p>
            <a:r>
              <a:rPr lang="en-US" sz="1200" kern="1200" dirty="0">
                <a:solidFill>
                  <a:schemeClr val="tx1"/>
                </a:solidFill>
                <a:effectLst/>
                <a:latin typeface="+mn-lt"/>
                <a:ea typeface="+mn-ea"/>
                <a:cs typeface="+mn-cs"/>
              </a:rPr>
              <a:t>This approach increases the likelihood that the reader will consider the title.  Joanne’s response to Autumn’s description also indicates that this reader feels heard!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613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4761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Shreve Memorial Library serves the city of Shreveport and the surrounding Caddo Parish. Located in the northwest corner of Louisiana, the library system is funded by dedicated tax </a:t>
            </a:r>
            <a:r>
              <a:rPr lang="en-US" err="1"/>
              <a:t>millages</a:t>
            </a:r>
            <a:r>
              <a:rPr lang="en-US"/>
              <a:t>. Our mission is to transform Caddo Parish lives with resources, services and support to create a better world. We offer 21 branch locations throughout the parish, 2 mobile libraries, 1 mobile makerspace, a support services center which houses all of our administrative offices, and a e-branch that is available 24/7.</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70896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all of these great tools at hand, I was surprised to find out that many, if not most, of our constituents were not aware of all of the great services that the library offered. In 2017, when we began to develop our strategic plan for the next 5 years, one of the comments that came up repeatedly at town hall meetings was “Oh I didn’t know you could do that at the library!” So as a marketer, I knew that one of the first things we needed to do was to do a better job at creating awareness and educating our patrons about all of the many services we offered.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317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the Shreve Read Online was born. Our first issue went out in March of 2017. The e-newsletter is distributed bi-weekly to all library patrons with an email address on file. The newsletter is opt-out meaning that if a patron decides they no longer want to receive the newsletter they have the option of unsubscribing or opting out. Because the newsletter goes out to all patrons, we try to cover a wide variety of topics including system-wide programs or initiatives, upcoming programs, digital services, library spotlights, etc. We also include a section on book suggestions or what’s new at the library in each issue of the newsletter.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34330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vision statement for the library is “Dream, Discover, Do. Shreve Memorial Library and You!” which means all of our customers are included in that vision and we want to empower all of them to be able to dream, discover and do at the library.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4211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try to include something for everyone in the newsletter. As I mentioned before, the Shreve Reads includes information on system-wide events and upcoming programs. I try to include a children’s program, teen program, adult program, and all-ages programs in each issue whether there are listed as an upcoming event, a library spotlight feature or as the headlining article. We also try to include information for those who may just want to use a digital resource so we include what we refer to as news and tech updates. In our What’s New at the Library section, we always feature a new adult, children’s and teen books.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48819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all know</a:t>
            </a:r>
            <a:r>
              <a:rPr lang="en-US" baseline="0"/>
              <a:t> we are better together, and the same is said of our marketing efforts at the library. The e-newsletter is just one of many marketing tools that we use at Shreve Memorial Library. </a:t>
            </a:r>
            <a:r>
              <a:rPr lang="en-US"/>
              <a:t>The Shreve Read Online goes out to current patrons of the library, but we also try to reach as many potential users of the library as possible.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78745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marketing efforts include e-newsletters, posters, flyers, and e-mail blasts for current customers as well as press releases, billboards, and paid advertisements for potential customers. Our website and many social media handles also serve as great marketing tools for both current and potential customers. All of our pieces work hand in hand. Our branding is consistent across platforms. So if you see an article promoting our One Book One Parish campaign, you’ll see the same branding on a billboard or the website or social media.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1191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in March of 2020, we all were affected by the</a:t>
            </a:r>
            <a:r>
              <a:rPr lang="en-US" baseline="0"/>
              <a:t> COVID-19 pandemic. Our library branches closed to the public, and services were changing daily.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47257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a:t>
            </a:r>
            <a:r>
              <a:rPr lang="en-US" baseline="0"/>
              <a:t> our traditional in-house marketing efforts (posters, flyers, banners for programs, etc.) were no longer as effective. People were not traveling outside of their home and all of our in-house programs were canceled.  The e-newsletter was and still is a very critical part of our marketing effort and a key communication tool with our patrons. </a:t>
            </a:r>
            <a:r>
              <a:rPr lang="en-US"/>
              <a:t>It</a:t>
            </a:r>
            <a:r>
              <a:rPr lang="en-US" baseline="0"/>
              <a:t> was very important to continue to distribute the e-newsletter regularly in order to keep our patrons informed. Rather than focusing on events and programs, we focused more on providing regular library updates including closures, service limitations, </a:t>
            </a:r>
            <a:r>
              <a:rPr lang="en-US" baseline="0" err="1"/>
              <a:t>reopenings</a:t>
            </a:r>
            <a:r>
              <a:rPr lang="en-US" baseline="0"/>
              <a:t>, etc. We also focused on promoting more heavily our online digital resources and tools that patrons could use at home. We wanted them to feel connected and know that the library was still available to them although a little differently.</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might respond to Joanne’s email reaction with something like this:</a:t>
            </a:r>
          </a:p>
          <a:p>
            <a:r>
              <a:rPr lang="en-US" sz="1200" i="1" kern="1200" dirty="0">
                <a:solidFill>
                  <a:schemeClr val="tx1"/>
                </a:solidFill>
                <a:effectLst/>
                <a:latin typeface="+mn-lt"/>
                <a:ea typeface="+mn-ea"/>
                <a:cs typeface="+mn-cs"/>
              </a:rPr>
              <a:t> If you are interested in reading about different cultures or diversity issues, we have a resource that identifies authors by their nationality and ethnic origin.   It also can be used to search on topics like racial justice, etc.  I would be happy to send you a link to this resource or set up an online meeting where I can show it to you.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1B0DB-B2B4-4A44-9E4E-2AA4CB249C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310201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Prior to COVID, the Shreve Read Online featured</a:t>
            </a:r>
            <a:r>
              <a:rPr lang="en-US" baseline="0"/>
              <a:t> photos of patrons and staff at various library events and programs. In fact, a</a:t>
            </a:r>
            <a:r>
              <a:rPr lang="en-US"/>
              <a:t>ll of the pictures you have seen so far in this presentation are actually headers for various editions of the Shreve Read online. By visually highlighting our programs, our patrons, our services, our display it allows us to tell our story through the newsletter. Not only are we promoting what’s coming up and the library, we’re able to say show what we are doing at the library and show our customers this is what’s happening at your library. It’s also fun for patrons and staff to be able to say, “Hey my photo was featured in the newsletter, did you see it?” Again this connects us to our vision statement.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47827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newsletter headers prominently</a:t>
            </a:r>
            <a:r>
              <a:rPr lang="en-US" baseline="0"/>
              <a:t> featured smiling faces and activities prior to the COVID-19 pandemic closures.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4738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COVID-19 hit and continues to affect our region, we are still telling our library story through the e-newsletter. Instead of smiling faces and activities, we feature displays, updates</a:t>
            </a:r>
            <a:r>
              <a:rPr lang="en-US" baseline="0"/>
              <a:t> to the library, new services, and our staff wearing masks, showing that we all are doing our part.</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5334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far the newsletter has gotten a great response. I think what makes this one more successful than previous versions is consistency of the newsletter, frequency of the newsletter, and the readability of the newsletter. The newsletter comes out every other Wednesday, always has the same format, and does not take long to read through. If you want more information about anything that’s featured, you can click links back to our website or other sites to continue reading.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8338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had a great response to the newsletter. This slide shows some of our stats for the e-newsletter as well as email blasts and targeted messaging. The Shreve Read has the largest distribution of any type of email marketing that we do. The audience is a little more than 40,000 patrons. The open rate on these emails is between 11 – 13% per issue. While that open rate may be a little lower than the national average for e-newsletters, it’s great for us. My board and fellow staff members are not so much as interested in a percentage but in actuals numbers of people touched. So with each issue, approximately 5,000 people are opening and engaging with the newsletter.</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97521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COVID-19,</a:t>
            </a:r>
            <a:r>
              <a:rPr lang="en-US" baseline="0"/>
              <a:t> our subscribership has increased as well as our open rate. Shreve Memorial Library provided digital library cards to all residents of Caddo Parish. The influx of card sign-ups corresponded to an increase in subscribers since our newsletter is opt-out. The open rate has also increased. </a:t>
            </a:r>
          </a:p>
          <a:p>
            <a:endParaRPr lang="en-US" baseline="0"/>
          </a:p>
          <a:p>
            <a:r>
              <a:rPr lang="en-US" baseline="0"/>
              <a:t>At the height of the pandemic closures, our open rate was 21% (which was outstanding!).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9891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amazing piece of chalk art was done by the staff at</a:t>
            </a:r>
            <a:r>
              <a:rPr lang="en-US" baseline="0"/>
              <a:t> our Broadmoor Branch, and like the monsters in the quote – e-mail newsletters are a part of our marketing efforts that are forever. Now that I’ve given you the why of e-mail newsletter marketing, I’m going to turn it over to my partner Jessica Lin to tell you how you can do your own e-mail newsletter!</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12ACE-B7E8-4D91-AE41-B88D101D78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1923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8797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2798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BE7E52-3951-408D-A0C5-AF53C2DDD0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339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 Id="rId5" Type="http://schemas.openxmlformats.org/officeDocument/2006/relationships/image" Target="../media/image11.emf"/><Relationship Id="rId4" Type="http://schemas.openxmlformats.org/officeDocument/2006/relationships/image" Target="../media/image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3DCE-7CC2-4547-AF0B-DA98245B84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49DA49-E1B4-5F44-A5A1-C42A728CCC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60D08-D780-8A4E-A5FC-6254E313CFE0}"/>
              </a:ext>
            </a:extLst>
          </p:cNvPr>
          <p:cNvSpPr>
            <a:spLocks noGrp="1"/>
          </p:cNvSpPr>
          <p:nvPr>
            <p:ph type="dt" sz="half" idx="10"/>
          </p:nvPr>
        </p:nvSpPr>
        <p:spPr/>
        <p:txBody>
          <a:bodyPr/>
          <a:lstStyle/>
          <a:p>
            <a:fld id="{07038422-442F-4DED-ABCD-510BAFD682C5}" type="datetime1">
              <a:rPr lang="en-US" smtClean="0"/>
              <a:t>2/4/2021</a:t>
            </a:fld>
            <a:endParaRPr lang="en-US"/>
          </a:p>
        </p:txBody>
      </p:sp>
      <p:sp>
        <p:nvSpPr>
          <p:cNvPr id="5" name="Footer Placeholder 4">
            <a:extLst>
              <a:ext uri="{FF2B5EF4-FFF2-40B4-BE49-F238E27FC236}">
                <a16:creationId xmlns:a16="http://schemas.microsoft.com/office/drawing/2014/main" id="{C08C45EA-0559-A142-BE91-B8A4FF604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4AA2F-8D41-9644-9197-80A95B2310E1}"/>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168882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4F4A-D5D5-534A-91EE-230A36D4E7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7FCBD-76D5-7144-9A6A-58452D663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2F71F-0127-D447-97D9-A55842B6044B}"/>
              </a:ext>
            </a:extLst>
          </p:cNvPr>
          <p:cNvSpPr>
            <a:spLocks noGrp="1"/>
          </p:cNvSpPr>
          <p:nvPr>
            <p:ph type="dt" sz="half" idx="10"/>
          </p:nvPr>
        </p:nvSpPr>
        <p:spPr/>
        <p:txBody>
          <a:bodyPr/>
          <a:lstStyle/>
          <a:p>
            <a:fld id="{36D349CE-3301-42FE-B11C-D8CD4141DD63}" type="datetime1">
              <a:rPr lang="en-US" smtClean="0"/>
              <a:t>2/4/2021</a:t>
            </a:fld>
            <a:endParaRPr lang="en-US"/>
          </a:p>
        </p:txBody>
      </p:sp>
      <p:sp>
        <p:nvSpPr>
          <p:cNvPr id="5" name="Footer Placeholder 4">
            <a:extLst>
              <a:ext uri="{FF2B5EF4-FFF2-40B4-BE49-F238E27FC236}">
                <a16:creationId xmlns:a16="http://schemas.microsoft.com/office/drawing/2014/main" id="{8C5D6A91-D389-7B4C-9FDA-C18AA82FA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72361-6310-0849-A7A0-BFADE5131155}"/>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80264526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23630-4720-2744-9243-F078C2539B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A49AE7-2983-6C44-B60D-FE00240B4DE0}"/>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3842197-21AD-7F41-A41C-0FDB9601F3E8}"/>
              </a:ext>
            </a:extLst>
          </p:cNvPr>
          <p:cNvSpPr>
            <a:spLocks noGrp="1"/>
          </p:cNvSpPr>
          <p:nvPr>
            <p:ph type="dt" sz="half" idx="10"/>
          </p:nvPr>
        </p:nvSpPr>
        <p:spPr/>
        <p:txBody>
          <a:bodyPr/>
          <a:lstStyle/>
          <a:p>
            <a:fld id="{1E9B3FE2-68C7-4C2A-92E4-EF32C20AEEE6}" type="datetime1">
              <a:rPr lang="en-US" smtClean="0"/>
              <a:t>2/4/2021</a:t>
            </a:fld>
            <a:endParaRPr lang="en-US"/>
          </a:p>
        </p:txBody>
      </p:sp>
      <p:sp>
        <p:nvSpPr>
          <p:cNvPr id="5" name="Footer Placeholder 4">
            <a:extLst>
              <a:ext uri="{FF2B5EF4-FFF2-40B4-BE49-F238E27FC236}">
                <a16:creationId xmlns:a16="http://schemas.microsoft.com/office/drawing/2014/main" id="{1773ACAE-9116-7B41-A84D-A658469305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B93A9B-CFF6-9045-BCCC-A9F5786D7CAE}"/>
              </a:ext>
            </a:extLst>
          </p:cNvPr>
          <p:cNvSpPr>
            <a:spLocks noGrp="1"/>
          </p:cNvSpPr>
          <p:nvPr>
            <p:ph type="sldNum" sz="quarter" idx="12"/>
          </p:nvPr>
        </p:nvSpPr>
        <p:spPr/>
        <p:txBody>
          <a:bodyPr/>
          <a:lstStyle/>
          <a:p>
            <a:fld id="{B4FB0714-2253-0C41-B814-EFCED4631E60}" type="slidenum">
              <a:rPr lang="en-US" smtClean="0"/>
              <a:t>‹#›</a:t>
            </a:fld>
            <a:endParaRPr lang="en-US"/>
          </a:p>
        </p:txBody>
      </p:sp>
    </p:spTree>
    <p:extLst>
      <p:ext uri="{BB962C8B-B14F-4D97-AF65-F5344CB8AC3E}">
        <p14:creationId xmlns:p14="http://schemas.microsoft.com/office/powerpoint/2010/main" val="34464137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0" y="3602037"/>
            <a:ext cx="103632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290750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30034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412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2" y="977031"/>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2"/>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70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665962"/>
            <a:ext cx="10515600" cy="629977"/>
          </a:xfrm>
        </p:spPr>
        <p:txBody>
          <a:bodyPr/>
          <a:lstStyle>
            <a:lvl1pPr marL="0" indent="0" algn="l" defTabSz="914377"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377"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44061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7863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2"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6" y="1068309"/>
            <a:ext cx="5817295" cy="4351339"/>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87407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44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2" y="1630496"/>
            <a:ext cx="3543300" cy="4535451"/>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2" y="1630496"/>
            <a:ext cx="3543300" cy="4535451"/>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0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7163E-E568-A647-8185-ADB7E97431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08339-0F48-E042-91E8-1EBC3E56AC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AF872-FF55-2749-9F83-341052E87C11}"/>
              </a:ext>
            </a:extLst>
          </p:cNvPr>
          <p:cNvSpPr>
            <a:spLocks noGrp="1"/>
          </p:cNvSpPr>
          <p:nvPr>
            <p:ph type="dt" sz="half" idx="10"/>
          </p:nvPr>
        </p:nvSpPr>
        <p:spPr/>
        <p:txBody>
          <a:bodyPr/>
          <a:lstStyle/>
          <a:p>
            <a:fld id="{3F5C693A-DF36-40E6-9AAA-D51AA477762E}" type="datetime1">
              <a:rPr lang="en-US" smtClean="0"/>
              <a:t>2/4/2021</a:t>
            </a:fld>
            <a:endParaRPr lang="en-US"/>
          </a:p>
        </p:txBody>
      </p:sp>
      <p:sp>
        <p:nvSpPr>
          <p:cNvPr id="5" name="Footer Placeholder 4">
            <a:extLst>
              <a:ext uri="{FF2B5EF4-FFF2-40B4-BE49-F238E27FC236}">
                <a16:creationId xmlns:a16="http://schemas.microsoft.com/office/drawing/2014/main" id="{42A05306-FA85-8A46-908B-3516D9C6A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F3FEE-C618-FB45-8E77-0735C518D03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46287942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4"/>
            <a:ext cx="10515600" cy="667555"/>
          </a:xfrm>
        </p:spPr>
        <p:txBody>
          <a:bodyPr/>
          <a:lstStyle>
            <a:lvl1pPr marL="0" indent="0" algn="l" defTabSz="914377"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377"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7902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30"/>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1"/>
          </a:solidFill>
        </p:spPr>
        <p:txBody>
          <a:bodyPr anchor="ctr" anchorCtr="0"/>
          <a:lstStyle>
            <a:lvl1pPr marL="0" indent="0">
              <a:buNone/>
              <a:defRPr sz="20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9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557193"/>
            <a:ext cx="5183188" cy="697509"/>
          </a:xfrm>
          <a:solidFill>
            <a:schemeClr val="accent1"/>
          </a:solidFill>
        </p:spPr>
        <p:txBody>
          <a:bodyPr anchor="ctr" anchorCtr="0"/>
          <a:lstStyle>
            <a:lvl1pPr marL="0" indent="0">
              <a:buNone/>
              <a:defRPr sz="2000" b="0">
                <a:solidFill>
                  <a:schemeClr val="bg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2" y="231779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017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9" cy="453545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9" cy="453545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9" cy="4535451"/>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468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2"/>
            <a:ext cx="7346675"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3"/>
            <a:ext cx="7346675" cy="2733261"/>
          </a:xfrm>
        </p:spPr>
        <p:txBody>
          <a:bodyPr/>
          <a:lstStyle>
            <a:lvl1pPr marL="91438" indent="-457189">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47357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0503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12192000" cy="1487327"/>
          </a:xfrm>
          <a:prstGeom prst="rect">
            <a:avLst/>
          </a:prstGeom>
        </p:spPr>
      </p:pic>
      <p:sp>
        <p:nvSpPr>
          <p:cNvPr id="2" name="Title 1"/>
          <p:cNvSpPr>
            <a:spLocks noGrp="1"/>
          </p:cNvSpPr>
          <p:nvPr>
            <p:ph type="title"/>
          </p:nvPr>
        </p:nvSpPr>
        <p:spPr>
          <a:xfrm>
            <a:off x="838200" y="1862254"/>
            <a:ext cx="10515600" cy="1408999"/>
          </a:xfrm>
        </p:spPr>
        <p:txBody>
          <a:bodyPr anchor="t"/>
          <a:lstStyle>
            <a:lvl1pPr algn="ctr">
              <a:defRPr>
                <a:solidFill>
                  <a:schemeClr val="tx2"/>
                </a:solidFill>
              </a:defRPr>
            </a:lvl1pPr>
          </a:lstStyle>
          <a:p>
            <a:r>
              <a:rPr lang="en-US"/>
              <a:t>Click to edit Master title style</a:t>
            </a:r>
          </a:p>
        </p:txBody>
      </p:sp>
      <p:sp>
        <p:nvSpPr>
          <p:cNvPr id="5" name="Text Placeholder 5"/>
          <p:cNvSpPr>
            <a:spLocks noGrp="1"/>
          </p:cNvSpPr>
          <p:nvPr>
            <p:ph type="body" sz="quarter" idx="10"/>
          </p:nvPr>
        </p:nvSpPr>
        <p:spPr>
          <a:xfrm>
            <a:off x="838200" y="3271253"/>
            <a:ext cx="10515600" cy="775252"/>
          </a:xfrm>
        </p:spPr>
        <p:txBody>
          <a:bodyPr/>
          <a:lstStyle>
            <a:lvl1pPr marL="0" indent="0" algn="ctr" defTabSz="914377" rtl="0" eaLnBrk="1" latinLnBrk="0" hangingPunct="1">
              <a:lnSpc>
                <a:spcPct val="110000"/>
              </a:lnSpc>
              <a:spcBef>
                <a:spcPct val="0"/>
              </a:spcBef>
              <a:buNone/>
              <a:defRPr lang="en-US" sz="2000" b="0" kern="1200" dirty="0" smtClean="0">
                <a:solidFill>
                  <a:schemeClr val="tx2"/>
                </a:solidFill>
                <a:latin typeface="+mn-lt"/>
                <a:ea typeface="+mj-ea"/>
                <a:cs typeface="+mj-cs"/>
              </a:defRPr>
            </a:lvl1pPr>
            <a:lvl2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377"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377"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88441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5"/>
            <a:ext cx="10515600" cy="648127"/>
          </a:xfrm>
        </p:spPr>
        <p:txBody>
          <a:bodyPr anchor="b"/>
          <a:lstStyle>
            <a:lvl1pPr algn="ctr">
              <a:defRPr sz="28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7" y="1557759"/>
            <a:ext cx="10514012" cy="426308"/>
          </a:xfrm>
        </p:spPr>
        <p:txBody>
          <a:bodyPr/>
          <a:lstStyle>
            <a:lvl1pPr marL="0" indent="0" algn="ctr">
              <a:buNone/>
              <a:defRPr sz="20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559861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6"/>
            <a:ext cx="10515600" cy="648127"/>
          </a:xfrm>
        </p:spPr>
        <p:txBody>
          <a:bodyPr/>
          <a:lstStyle>
            <a:lvl1pPr algn="ctr">
              <a:defRPr sz="2800" b="0">
                <a:solidFill>
                  <a:schemeClr val="tx2"/>
                </a:solidFill>
              </a:defRPr>
            </a:lvl1pPr>
          </a:lstStyle>
          <a:p>
            <a:r>
              <a:rPr lang="en-US"/>
              <a:t>Click to edit Master title style</a:t>
            </a:r>
          </a:p>
        </p:txBody>
      </p:sp>
    </p:spTree>
    <p:extLst>
      <p:ext uri="{BB962C8B-B14F-4D97-AF65-F5344CB8AC3E}">
        <p14:creationId xmlns:p14="http://schemas.microsoft.com/office/powerpoint/2010/main" val="420336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9"/>
            <a:ext cx="4354157" cy="1990799"/>
          </a:xfrm>
        </p:spPr>
        <p:txBody>
          <a:bodyPr anchor="b"/>
          <a:lstStyle>
            <a:lvl1pPr algn="ctr">
              <a:defRPr sz="28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7" y="2589321"/>
            <a:ext cx="4353500" cy="1778283"/>
          </a:xfrm>
        </p:spPr>
        <p:txBody>
          <a:bodyPr/>
          <a:lstStyle>
            <a:lvl1pPr marL="0" indent="0" algn="ctr">
              <a:buNone/>
              <a:defRPr sz="18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371924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9"/>
            <a:ext cx="7115827" cy="1990799"/>
          </a:xfrm>
        </p:spPr>
        <p:txBody>
          <a:bodyPr anchor="b"/>
          <a:lstStyle>
            <a:lvl1pPr algn="ctr">
              <a:defRPr sz="36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8" y="2589321"/>
            <a:ext cx="7114753" cy="1778283"/>
          </a:xfrm>
        </p:spPr>
        <p:txBody>
          <a:bodyPr/>
          <a:lstStyle>
            <a:lvl1pPr marL="0" indent="0" algn="ctr">
              <a:buNone/>
              <a:defRPr sz="24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1430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41" y="3766000"/>
            <a:ext cx="9827200" cy="3092000"/>
          </a:xfrm>
          <a:prstGeom prst="rtTriangl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4776800" y="2067600"/>
            <a:ext cx="7415200" cy="47904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6745207" y="0"/>
            <a:ext cx="5446800" cy="27368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1033"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2"/>
          <p:cNvGrpSpPr/>
          <p:nvPr/>
        </p:nvGrpSpPr>
        <p:grpSpPr>
          <a:xfrm>
            <a:off x="340267" y="789"/>
            <a:ext cx="3000484" cy="13924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 name="Google Shape;18;p2"/>
          <p:cNvGrpSpPr/>
          <p:nvPr/>
        </p:nvGrpSpPr>
        <p:grpSpPr>
          <a:xfrm>
            <a:off x="1207194" y="789"/>
            <a:ext cx="3000484" cy="13924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 name="Google Shape;22;p2"/>
          <p:cNvGrpSpPr/>
          <p:nvPr/>
        </p:nvGrpSpPr>
        <p:grpSpPr>
          <a:xfrm>
            <a:off x="9409957" y="6784"/>
            <a:ext cx="2468376" cy="1002811"/>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 name="Google Shape;26;p2"/>
          <p:cNvGrpSpPr/>
          <p:nvPr/>
        </p:nvGrpSpPr>
        <p:grpSpPr>
          <a:xfrm>
            <a:off x="8737376" y="5623803"/>
            <a:ext cx="3185424" cy="1234316"/>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 name="Google Shape;30;p2"/>
          <p:cNvGrpSpPr/>
          <p:nvPr/>
        </p:nvGrpSpPr>
        <p:grpSpPr>
          <a:xfrm>
            <a:off x="265532" y="5407536"/>
            <a:ext cx="3727219" cy="1444411"/>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 name="Google Shape;34;p2"/>
          <p:cNvSpPr txBox="1">
            <a:spLocks noGrp="1"/>
          </p:cNvSpPr>
          <p:nvPr>
            <p:ph type="ctrTitle"/>
          </p:nvPr>
        </p:nvSpPr>
        <p:spPr>
          <a:xfrm>
            <a:off x="2478271" y="2430444"/>
            <a:ext cx="7148400" cy="193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35" name="Google Shape;35;p2"/>
          <p:cNvSpPr txBox="1">
            <a:spLocks noGrp="1"/>
          </p:cNvSpPr>
          <p:nvPr>
            <p:ph type="subTitle" idx="1"/>
          </p:nvPr>
        </p:nvSpPr>
        <p:spPr>
          <a:xfrm>
            <a:off x="2478267" y="4550877"/>
            <a:ext cx="7148400" cy="69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2133">
                <a:solidFill>
                  <a:schemeClr val="lt1"/>
                </a:solidFill>
              </a:defRPr>
            </a:lvl1pPr>
            <a:lvl2pPr lvl="1" algn="ctr">
              <a:lnSpc>
                <a:spcPct val="100000"/>
              </a:lnSpc>
              <a:spcBef>
                <a:spcPts val="0"/>
              </a:spcBef>
              <a:spcAft>
                <a:spcPts val="0"/>
              </a:spcAft>
              <a:buClr>
                <a:schemeClr val="lt1"/>
              </a:buClr>
              <a:buSzPts val="1600"/>
              <a:buNone/>
              <a:defRPr sz="2133">
                <a:solidFill>
                  <a:schemeClr val="lt1"/>
                </a:solidFill>
              </a:defRPr>
            </a:lvl2pPr>
            <a:lvl3pPr lvl="2" algn="ctr">
              <a:lnSpc>
                <a:spcPct val="100000"/>
              </a:lnSpc>
              <a:spcBef>
                <a:spcPts val="0"/>
              </a:spcBef>
              <a:spcAft>
                <a:spcPts val="0"/>
              </a:spcAft>
              <a:buClr>
                <a:schemeClr val="lt1"/>
              </a:buClr>
              <a:buSzPts val="1600"/>
              <a:buNone/>
              <a:defRPr sz="2133">
                <a:solidFill>
                  <a:schemeClr val="lt1"/>
                </a:solidFill>
              </a:defRPr>
            </a:lvl3pPr>
            <a:lvl4pPr lvl="3" algn="ctr">
              <a:lnSpc>
                <a:spcPct val="100000"/>
              </a:lnSpc>
              <a:spcBef>
                <a:spcPts val="0"/>
              </a:spcBef>
              <a:spcAft>
                <a:spcPts val="0"/>
              </a:spcAft>
              <a:buClr>
                <a:schemeClr val="lt1"/>
              </a:buClr>
              <a:buSzPts val="1600"/>
              <a:buNone/>
              <a:defRPr sz="2133">
                <a:solidFill>
                  <a:schemeClr val="lt1"/>
                </a:solidFill>
              </a:defRPr>
            </a:lvl4pPr>
            <a:lvl5pPr lvl="4" algn="ctr">
              <a:lnSpc>
                <a:spcPct val="100000"/>
              </a:lnSpc>
              <a:spcBef>
                <a:spcPts val="0"/>
              </a:spcBef>
              <a:spcAft>
                <a:spcPts val="0"/>
              </a:spcAft>
              <a:buClr>
                <a:schemeClr val="lt1"/>
              </a:buClr>
              <a:buSzPts val="1600"/>
              <a:buNone/>
              <a:defRPr sz="2133">
                <a:solidFill>
                  <a:schemeClr val="lt1"/>
                </a:solidFill>
              </a:defRPr>
            </a:lvl5pPr>
            <a:lvl6pPr lvl="5" algn="ctr">
              <a:lnSpc>
                <a:spcPct val="100000"/>
              </a:lnSpc>
              <a:spcBef>
                <a:spcPts val="0"/>
              </a:spcBef>
              <a:spcAft>
                <a:spcPts val="0"/>
              </a:spcAft>
              <a:buClr>
                <a:schemeClr val="lt1"/>
              </a:buClr>
              <a:buSzPts val="1600"/>
              <a:buNone/>
              <a:defRPr sz="2133">
                <a:solidFill>
                  <a:schemeClr val="lt1"/>
                </a:solidFill>
              </a:defRPr>
            </a:lvl6pPr>
            <a:lvl7pPr lvl="6" algn="ctr">
              <a:lnSpc>
                <a:spcPct val="100000"/>
              </a:lnSpc>
              <a:spcBef>
                <a:spcPts val="0"/>
              </a:spcBef>
              <a:spcAft>
                <a:spcPts val="0"/>
              </a:spcAft>
              <a:buClr>
                <a:schemeClr val="lt1"/>
              </a:buClr>
              <a:buSzPts val="1600"/>
              <a:buNone/>
              <a:defRPr sz="2133">
                <a:solidFill>
                  <a:schemeClr val="lt1"/>
                </a:solidFill>
              </a:defRPr>
            </a:lvl7pPr>
            <a:lvl8pPr lvl="7" algn="ctr">
              <a:lnSpc>
                <a:spcPct val="100000"/>
              </a:lnSpc>
              <a:spcBef>
                <a:spcPts val="0"/>
              </a:spcBef>
              <a:spcAft>
                <a:spcPts val="0"/>
              </a:spcAft>
              <a:buClr>
                <a:schemeClr val="lt1"/>
              </a:buClr>
              <a:buSzPts val="1600"/>
              <a:buNone/>
              <a:defRPr sz="2133">
                <a:solidFill>
                  <a:schemeClr val="lt1"/>
                </a:solidFill>
              </a:defRPr>
            </a:lvl8pPr>
            <a:lvl9pPr lvl="8" algn="ctr">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36" name="Google Shape;36;p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78787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13151"/>
            <a:ext cx="3481137" cy="2221333"/>
          </a:xfrm>
        </p:spPr>
        <p:txBody>
          <a:bodyPr anchor="b"/>
          <a:lstStyle>
            <a:lvl1pPr algn="ctr">
              <a:defRPr sz="28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7" y="2645300"/>
            <a:ext cx="3480612" cy="1778283"/>
          </a:xfrm>
        </p:spPr>
        <p:txBody>
          <a:bodyPr/>
          <a:lstStyle>
            <a:lvl1pPr marL="0" indent="0" algn="ctr">
              <a:buNone/>
              <a:defRPr sz="1800">
                <a:solidFill>
                  <a:schemeClr val="tx2"/>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409495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9" y="171484"/>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9" y="1631981"/>
            <a:ext cx="618022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052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8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990065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002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34506"/>
            <a:ext cx="10363200" cy="647428"/>
          </a:xfrm>
        </p:spPr>
        <p:txBody>
          <a:bodyPr anchor="t" anchorCtr="0"/>
          <a:lstStyle>
            <a:lvl1pPr algn="ctr">
              <a:defRPr sz="4000"/>
            </a:lvl1pPr>
          </a:lstStyle>
          <a:p>
            <a:r>
              <a:rPr lang="en-US"/>
              <a:t>Click to edit Master title style</a:t>
            </a:r>
          </a:p>
        </p:txBody>
      </p:sp>
      <p:sp>
        <p:nvSpPr>
          <p:cNvPr id="3" name="Subtitle 2"/>
          <p:cNvSpPr>
            <a:spLocks noGrp="1"/>
          </p:cNvSpPr>
          <p:nvPr>
            <p:ph type="subTitle" idx="1" hasCustomPrompt="1"/>
          </p:nvPr>
        </p:nvSpPr>
        <p:spPr>
          <a:xfrm>
            <a:off x="914402" y="2541645"/>
            <a:ext cx="10363199" cy="457200"/>
          </a:xfrm>
        </p:spPr>
        <p:txBody>
          <a:bodyPr/>
          <a:lstStyle>
            <a:lvl1pPr marL="0" indent="0" algn="ctr">
              <a:buNone/>
              <a:defRPr sz="20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Name</a:t>
            </a:r>
          </a:p>
        </p:txBody>
      </p:sp>
      <p:sp>
        <p:nvSpPr>
          <p:cNvPr id="22" name="Text Placeholder 21"/>
          <p:cNvSpPr>
            <a:spLocks noGrp="1"/>
          </p:cNvSpPr>
          <p:nvPr>
            <p:ph type="body" sz="quarter" idx="10" hasCustomPrompt="1"/>
          </p:nvPr>
        </p:nvSpPr>
        <p:spPr>
          <a:xfrm>
            <a:off x="4719023" y="4027027"/>
            <a:ext cx="4460839" cy="457200"/>
          </a:xfrm>
        </p:spPr>
        <p:txBody>
          <a:bodyPr/>
          <a:lstStyle>
            <a:lvl1pPr marL="0" indent="0" algn="l">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Phone Number</a:t>
            </a:r>
          </a:p>
        </p:txBody>
      </p:sp>
      <p:sp>
        <p:nvSpPr>
          <p:cNvPr id="23" name="Text Placeholder 21"/>
          <p:cNvSpPr>
            <a:spLocks noGrp="1"/>
          </p:cNvSpPr>
          <p:nvPr>
            <p:ph type="body" sz="quarter" idx="11" hasCustomPrompt="1"/>
          </p:nvPr>
        </p:nvSpPr>
        <p:spPr>
          <a:xfrm>
            <a:off x="4719023" y="3512936"/>
            <a:ext cx="4460839" cy="457200"/>
          </a:xfrm>
        </p:spPr>
        <p:txBody>
          <a:bodyPr/>
          <a:lstStyle>
            <a:lvl1pPr marL="0" indent="0" algn="l">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Click to edit Email</a:t>
            </a:r>
          </a:p>
        </p:txBody>
      </p:sp>
    </p:spTree>
    <p:extLst>
      <p:ext uri="{BB962C8B-B14F-4D97-AF65-F5344CB8AC3E}">
        <p14:creationId xmlns:p14="http://schemas.microsoft.com/office/powerpoint/2010/main" val="265541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Title_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0606-26F6-8141-8ED4-591E8793FA2A}"/>
              </a:ext>
            </a:extLst>
          </p:cNvPr>
          <p:cNvSpPr>
            <a:spLocks noGrp="1"/>
          </p:cNvSpPr>
          <p:nvPr>
            <p:ph type="title" hasCustomPrompt="1"/>
          </p:nvPr>
        </p:nvSpPr>
        <p:spPr>
          <a:xfrm>
            <a:off x="415412" y="296301"/>
            <a:ext cx="11323637" cy="961771"/>
          </a:xfrm>
        </p:spPr>
        <p:txBody>
          <a:bodyPr/>
          <a:lstStyle/>
          <a:p>
            <a:r>
              <a:rPr lang="en-US"/>
              <a:t>Slide Title Goes Here</a:t>
            </a:r>
          </a:p>
        </p:txBody>
      </p:sp>
      <p:sp>
        <p:nvSpPr>
          <p:cNvPr id="5" name="SmartArt Placeholder 4">
            <a:extLst>
              <a:ext uri="{FF2B5EF4-FFF2-40B4-BE49-F238E27FC236}">
                <a16:creationId xmlns:a16="http://schemas.microsoft.com/office/drawing/2014/main" id="{33394610-AC29-1347-8DE3-034FC0F258B1}"/>
              </a:ext>
            </a:extLst>
          </p:cNvPr>
          <p:cNvSpPr>
            <a:spLocks noGrp="1"/>
          </p:cNvSpPr>
          <p:nvPr>
            <p:ph type="dgm" sz="quarter" idx="10"/>
          </p:nvPr>
        </p:nvSpPr>
        <p:spPr>
          <a:xfrm>
            <a:off x="415926" y="1662114"/>
            <a:ext cx="11323639" cy="4237037"/>
          </a:xfrm>
        </p:spPr>
        <p:txBody>
          <a:bodyPr/>
          <a:lstStyle/>
          <a:p>
            <a:endParaRPr lang="en-US"/>
          </a:p>
        </p:txBody>
      </p:sp>
    </p:spTree>
    <p:extLst>
      <p:ext uri="{BB962C8B-B14F-4D97-AF65-F5344CB8AC3E}">
        <p14:creationId xmlns:p14="http://schemas.microsoft.com/office/powerpoint/2010/main" val="38350848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3357585-719B-4155-A322-411EE0CC6EBD}" type="datetime1">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13704604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8E66CB-44AA-42AA-83BA-B31143E62718}" type="datetime1">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39386919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8716F04-8034-4BA7-98D8-FA4B8EE65849}" type="datetime1">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21172569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085A86-8223-4A96-B84B-8784AB637325}" type="datetime1">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2646835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6342800" y="3079200"/>
            <a:ext cx="5849200" cy="37788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 name="Google Shape;39;p3"/>
          <p:cNvGrpSpPr/>
          <p:nvPr/>
        </p:nvGrpSpPr>
        <p:grpSpPr>
          <a:xfrm>
            <a:off x="7458922" y="5281487"/>
            <a:ext cx="3880193" cy="1576453"/>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3"/>
          <p:cNvGrpSpPr/>
          <p:nvPr/>
        </p:nvGrpSpPr>
        <p:grpSpPr>
          <a:xfrm>
            <a:off x="265532" y="3"/>
            <a:ext cx="3727219" cy="1444411"/>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 name="Google Shape;47;p3"/>
          <p:cNvSpPr txBox="1">
            <a:spLocks noGrp="1"/>
          </p:cNvSpPr>
          <p:nvPr>
            <p:ph type="title"/>
          </p:nvPr>
        </p:nvSpPr>
        <p:spPr>
          <a:xfrm>
            <a:off x="2518245" y="2328133"/>
            <a:ext cx="7170000" cy="21948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3200"/>
              <a:buNone/>
              <a:defRPr sz="4267">
                <a:solidFill>
                  <a:schemeClr val="dk2"/>
                </a:solidFill>
              </a:defRPr>
            </a:lvl1pPr>
            <a:lvl2pPr lvl="1" algn="ctr">
              <a:spcBef>
                <a:spcPts val="0"/>
              </a:spcBef>
              <a:spcAft>
                <a:spcPts val="0"/>
              </a:spcAft>
              <a:buClr>
                <a:schemeClr val="dk2"/>
              </a:buClr>
              <a:buSzPts val="3200"/>
              <a:buNone/>
              <a:defRPr sz="4267">
                <a:solidFill>
                  <a:schemeClr val="dk2"/>
                </a:solidFill>
              </a:defRPr>
            </a:lvl2pPr>
            <a:lvl3pPr lvl="2" algn="ctr">
              <a:spcBef>
                <a:spcPts val="0"/>
              </a:spcBef>
              <a:spcAft>
                <a:spcPts val="0"/>
              </a:spcAft>
              <a:buClr>
                <a:schemeClr val="dk2"/>
              </a:buClr>
              <a:buSzPts val="3200"/>
              <a:buNone/>
              <a:defRPr sz="4267">
                <a:solidFill>
                  <a:schemeClr val="dk2"/>
                </a:solidFill>
              </a:defRPr>
            </a:lvl3pPr>
            <a:lvl4pPr lvl="3" algn="ctr">
              <a:spcBef>
                <a:spcPts val="0"/>
              </a:spcBef>
              <a:spcAft>
                <a:spcPts val="0"/>
              </a:spcAft>
              <a:buClr>
                <a:schemeClr val="dk2"/>
              </a:buClr>
              <a:buSzPts val="3200"/>
              <a:buNone/>
              <a:defRPr sz="4267">
                <a:solidFill>
                  <a:schemeClr val="dk2"/>
                </a:solidFill>
              </a:defRPr>
            </a:lvl4pPr>
            <a:lvl5pPr lvl="4" algn="ctr">
              <a:spcBef>
                <a:spcPts val="0"/>
              </a:spcBef>
              <a:spcAft>
                <a:spcPts val="0"/>
              </a:spcAft>
              <a:buClr>
                <a:schemeClr val="dk2"/>
              </a:buClr>
              <a:buSzPts val="3200"/>
              <a:buNone/>
              <a:defRPr sz="4267">
                <a:solidFill>
                  <a:schemeClr val="dk2"/>
                </a:solidFill>
              </a:defRPr>
            </a:lvl5pPr>
            <a:lvl6pPr lvl="5" algn="ctr">
              <a:spcBef>
                <a:spcPts val="0"/>
              </a:spcBef>
              <a:spcAft>
                <a:spcPts val="0"/>
              </a:spcAft>
              <a:buClr>
                <a:schemeClr val="dk2"/>
              </a:buClr>
              <a:buSzPts val="3200"/>
              <a:buNone/>
              <a:defRPr sz="4267">
                <a:solidFill>
                  <a:schemeClr val="dk2"/>
                </a:solidFill>
              </a:defRPr>
            </a:lvl6pPr>
            <a:lvl7pPr lvl="6" algn="ctr">
              <a:spcBef>
                <a:spcPts val="0"/>
              </a:spcBef>
              <a:spcAft>
                <a:spcPts val="0"/>
              </a:spcAft>
              <a:buClr>
                <a:schemeClr val="dk2"/>
              </a:buClr>
              <a:buSzPts val="3200"/>
              <a:buNone/>
              <a:defRPr sz="4267">
                <a:solidFill>
                  <a:schemeClr val="dk2"/>
                </a:solidFill>
              </a:defRPr>
            </a:lvl7pPr>
            <a:lvl8pPr lvl="7" algn="ctr">
              <a:spcBef>
                <a:spcPts val="0"/>
              </a:spcBef>
              <a:spcAft>
                <a:spcPts val="0"/>
              </a:spcAft>
              <a:buClr>
                <a:schemeClr val="dk2"/>
              </a:buClr>
              <a:buSzPts val="3200"/>
              <a:buNone/>
              <a:defRPr sz="4267">
                <a:solidFill>
                  <a:schemeClr val="dk2"/>
                </a:solidFill>
              </a:defRPr>
            </a:lvl8pPr>
            <a:lvl9pPr lvl="8" algn="ctr">
              <a:spcBef>
                <a:spcPts val="0"/>
              </a:spcBef>
              <a:spcAft>
                <a:spcPts val="0"/>
              </a:spcAft>
              <a:buClr>
                <a:schemeClr val="dk2"/>
              </a:buClr>
              <a:buSzPts val="3200"/>
              <a:buNone/>
              <a:defRPr sz="4267">
                <a:solidFill>
                  <a:schemeClr val="dk2"/>
                </a:solidFill>
              </a:defRPr>
            </a:lvl9pPr>
          </a:lstStyle>
          <a:p>
            <a:endParaRPr/>
          </a:p>
        </p:txBody>
      </p:sp>
      <p:sp>
        <p:nvSpPr>
          <p:cNvPr id="48" name="Google Shape;48;p3"/>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966869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6E41FB-F8CD-4CBE-8DFE-44A25EEEED86}" type="datetime1">
              <a:rPr lang="en-US" smtClean="0"/>
              <a:t>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20666536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FF0B75-8153-42F6-877E-7D84C0AEE989}" type="datetime1">
              <a:rPr lang="en-US" smtClean="0"/>
              <a:t>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291960302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0811D-FCFA-401F-9071-A6B805461003}" type="datetime1">
              <a:rPr lang="en-US" smtClean="0"/>
              <a:t>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1548289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84F24CB-5850-413D-8544-8682C29060DB}" type="datetime1">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16773027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B741A74-AC02-4E01-AB1C-2C3F592A1C78}" type="datetime1">
              <a:rPr lang="en-US" smtClean="0"/>
              <a:t>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23210643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74AB0-C9F3-4955-ABA7-94ED4C013A90}" type="datetime1">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340298025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60B5A-74BF-490E-85BC-CD5294ADCB06}" type="datetime1">
              <a:rPr lang="en-US" smtClean="0"/>
              <a:t>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DC6B95-5019-45EA-B0D2-A7226F7F7B3A}" type="slidenum">
              <a:rPr lang="en-US" smtClean="0"/>
              <a:t>‹#›</a:t>
            </a:fld>
            <a:endParaRPr lang="en-US"/>
          </a:p>
        </p:txBody>
      </p:sp>
    </p:spTree>
    <p:extLst>
      <p:ext uri="{BB962C8B-B14F-4D97-AF65-F5344CB8AC3E}">
        <p14:creationId xmlns:p14="http://schemas.microsoft.com/office/powerpoint/2010/main" val="12639615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992573"/>
            <a:ext cx="9144000" cy="1119115"/>
          </a:xfrm>
        </p:spPr>
        <p:txBody>
          <a:bodyPr anchor="t"/>
          <a:lstStyle>
            <a:lvl1pPr algn="ctr">
              <a:defRPr sz="4800"/>
            </a:lvl1pPr>
          </a:lstStyle>
          <a:p>
            <a:r>
              <a:rPr lang="en-US"/>
              <a:t>Click to edit Master title style</a:t>
            </a:r>
          </a:p>
        </p:txBody>
      </p:sp>
      <p:sp>
        <p:nvSpPr>
          <p:cNvPr id="3" name="Subtitle 2"/>
          <p:cNvSpPr>
            <a:spLocks noGrp="1"/>
          </p:cNvSpPr>
          <p:nvPr>
            <p:ph type="subTitle" idx="1"/>
          </p:nvPr>
        </p:nvSpPr>
        <p:spPr>
          <a:xfrm>
            <a:off x="1524000" y="3111688"/>
            <a:ext cx="9144000" cy="76427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7209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213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6991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4"/>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4"/>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54" name="Google Shape;54;p4"/>
          <p:cNvSpPr txBox="1">
            <a:spLocks noGrp="1"/>
          </p:cNvSpPr>
          <p:nvPr>
            <p:ph type="body" idx="1"/>
          </p:nvPr>
        </p:nvSpPr>
        <p:spPr>
          <a:xfrm>
            <a:off x="1092200" y="2654300"/>
            <a:ext cx="10007600" cy="32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55" name="Google Shape;55;p4"/>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28455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21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5704400" y="3668217"/>
            <a:ext cx="783200" cy="0"/>
          </a:xfrm>
          <a:prstGeom prst="straightConnector1">
            <a:avLst/>
          </a:prstGeom>
          <a:noFill/>
          <a:ln w="76200" cap="flat" cmpd="sng">
            <a:solidFill>
              <a:schemeClr val="dk1"/>
            </a:solidFill>
            <a:prstDash val="solid"/>
            <a:round/>
            <a:headEnd type="none" w="sm" len="sm"/>
            <a:tailEnd type="none" w="sm" len="sm"/>
          </a:ln>
        </p:spPr>
      </p:cxnSp>
      <p:sp>
        <p:nvSpPr>
          <p:cNvPr id="11" name="Google Shape;11;p2"/>
          <p:cNvSpPr txBox="1">
            <a:spLocks noGrp="1"/>
          </p:cNvSpPr>
          <p:nvPr>
            <p:ph type="ctrTitle"/>
          </p:nvPr>
        </p:nvSpPr>
        <p:spPr>
          <a:xfrm>
            <a:off x="415600" y="794633"/>
            <a:ext cx="11360800" cy="2610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12" name="Google Shape;12;p2"/>
          <p:cNvSpPr txBox="1">
            <a:spLocks noGrp="1"/>
          </p:cNvSpPr>
          <p:nvPr>
            <p:ph type="subTitle" idx="1"/>
          </p:nvPr>
        </p:nvSpPr>
        <p:spPr>
          <a:xfrm>
            <a:off x="415600" y="4221097"/>
            <a:ext cx="11360800" cy="97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13" name="Google Shape;13;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779014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415600" y="3307400"/>
            <a:ext cx="10819200" cy="32612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6800"/>
              <a:buNone/>
              <a:defRPr sz="9066">
                <a:solidFill>
                  <a:schemeClr val="lt1"/>
                </a:solidFill>
              </a:defRPr>
            </a:lvl1pPr>
            <a:lvl2pPr lvl="1">
              <a:spcBef>
                <a:spcPts val="0"/>
              </a:spcBef>
              <a:spcAft>
                <a:spcPts val="0"/>
              </a:spcAft>
              <a:buClr>
                <a:schemeClr val="lt1"/>
              </a:buClr>
              <a:buSzPts val="6800"/>
              <a:buNone/>
              <a:defRPr sz="9066">
                <a:solidFill>
                  <a:schemeClr val="lt1"/>
                </a:solidFill>
              </a:defRPr>
            </a:lvl2pPr>
            <a:lvl3pPr lvl="2">
              <a:spcBef>
                <a:spcPts val="0"/>
              </a:spcBef>
              <a:spcAft>
                <a:spcPts val="0"/>
              </a:spcAft>
              <a:buClr>
                <a:schemeClr val="lt1"/>
              </a:buClr>
              <a:buSzPts val="6800"/>
              <a:buNone/>
              <a:defRPr sz="9066">
                <a:solidFill>
                  <a:schemeClr val="lt1"/>
                </a:solidFill>
              </a:defRPr>
            </a:lvl3pPr>
            <a:lvl4pPr lvl="3">
              <a:spcBef>
                <a:spcPts val="0"/>
              </a:spcBef>
              <a:spcAft>
                <a:spcPts val="0"/>
              </a:spcAft>
              <a:buClr>
                <a:schemeClr val="lt1"/>
              </a:buClr>
              <a:buSzPts val="6800"/>
              <a:buNone/>
              <a:defRPr sz="9066">
                <a:solidFill>
                  <a:schemeClr val="lt1"/>
                </a:solidFill>
              </a:defRPr>
            </a:lvl4pPr>
            <a:lvl5pPr lvl="4">
              <a:spcBef>
                <a:spcPts val="0"/>
              </a:spcBef>
              <a:spcAft>
                <a:spcPts val="0"/>
              </a:spcAft>
              <a:buClr>
                <a:schemeClr val="lt1"/>
              </a:buClr>
              <a:buSzPts val="6800"/>
              <a:buNone/>
              <a:defRPr sz="9066">
                <a:solidFill>
                  <a:schemeClr val="lt1"/>
                </a:solidFill>
              </a:defRPr>
            </a:lvl5pPr>
            <a:lvl6pPr lvl="5">
              <a:spcBef>
                <a:spcPts val="0"/>
              </a:spcBef>
              <a:spcAft>
                <a:spcPts val="0"/>
              </a:spcAft>
              <a:buClr>
                <a:schemeClr val="lt1"/>
              </a:buClr>
              <a:buSzPts val="6800"/>
              <a:buNone/>
              <a:defRPr sz="9066">
                <a:solidFill>
                  <a:schemeClr val="lt1"/>
                </a:solidFill>
              </a:defRPr>
            </a:lvl6pPr>
            <a:lvl7pPr lvl="6">
              <a:spcBef>
                <a:spcPts val="0"/>
              </a:spcBef>
              <a:spcAft>
                <a:spcPts val="0"/>
              </a:spcAft>
              <a:buClr>
                <a:schemeClr val="lt1"/>
              </a:buClr>
              <a:buSzPts val="6800"/>
              <a:buNone/>
              <a:defRPr sz="9066">
                <a:solidFill>
                  <a:schemeClr val="lt1"/>
                </a:solidFill>
              </a:defRPr>
            </a:lvl7pPr>
            <a:lvl8pPr lvl="7">
              <a:spcBef>
                <a:spcPts val="0"/>
              </a:spcBef>
              <a:spcAft>
                <a:spcPts val="0"/>
              </a:spcAft>
              <a:buClr>
                <a:schemeClr val="lt1"/>
              </a:buClr>
              <a:buSzPts val="6800"/>
              <a:buNone/>
              <a:defRPr sz="9066">
                <a:solidFill>
                  <a:schemeClr val="lt1"/>
                </a:solidFill>
              </a:defRPr>
            </a:lvl8pPr>
            <a:lvl9pPr lvl="8">
              <a:spcBef>
                <a:spcPts val="0"/>
              </a:spcBef>
              <a:spcAft>
                <a:spcPts val="0"/>
              </a:spcAft>
              <a:buClr>
                <a:schemeClr val="lt1"/>
              </a:buClr>
              <a:buSzPts val="6800"/>
              <a:buNone/>
              <a:defRPr sz="9066">
                <a:solidFill>
                  <a:schemeClr val="lt1"/>
                </a:solidFill>
              </a:defRPr>
            </a:lvl9pPr>
          </a:lstStyle>
          <a:p>
            <a:endParaRPr/>
          </a:p>
        </p:txBody>
      </p:sp>
      <p:sp>
        <p:nvSpPr>
          <p:cNvPr id="16" name="Google Shape;16;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86848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3621932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5" name="Google Shape;25;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717601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5714605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15600" y="8424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1" name="Google Shape;31;p7"/>
          <p:cNvSpPr txBox="1">
            <a:spLocks noGrp="1"/>
          </p:cNvSpPr>
          <p:nvPr>
            <p:ph type="body" idx="1"/>
          </p:nvPr>
        </p:nvSpPr>
        <p:spPr>
          <a:xfrm>
            <a:off x="415600" y="1987833"/>
            <a:ext cx="3744000" cy="410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2" name="Google Shape;32;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569831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653667" y="701800"/>
            <a:ext cx="7578400" cy="5454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6400">
                <a:solidFill>
                  <a:schemeClr val="lt1"/>
                </a:solidFill>
              </a:defRPr>
            </a:lvl1pPr>
            <a:lvl2pPr lvl="1">
              <a:spcBef>
                <a:spcPts val="0"/>
              </a:spcBef>
              <a:spcAft>
                <a:spcPts val="0"/>
              </a:spcAft>
              <a:buClr>
                <a:schemeClr val="lt1"/>
              </a:buClr>
              <a:buSzPts val="4800"/>
              <a:buNone/>
              <a:defRPr sz="6400">
                <a:solidFill>
                  <a:schemeClr val="lt1"/>
                </a:solidFill>
              </a:defRPr>
            </a:lvl2pPr>
            <a:lvl3pPr lvl="2">
              <a:spcBef>
                <a:spcPts val="0"/>
              </a:spcBef>
              <a:spcAft>
                <a:spcPts val="0"/>
              </a:spcAft>
              <a:buClr>
                <a:schemeClr val="lt1"/>
              </a:buClr>
              <a:buSzPts val="4800"/>
              <a:buNone/>
              <a:defRPr sz="6400">
                <a:solidFill>
                  <a:schemeClr val="lt1"/>
                </a:solidFill>
              </a:defRPr>
            </a:lvl3pPr>
            <a:lvl4pPr lvl="3">
              <a:spcBef>
                <a:spcPts val="0"/>
              </a:spcBef>
              <a:spcAft>
                <a:spcPts val="0"/>
              </a:spcAft>
              <a:buClr>
                <a:schemeClr val="lt1"/>
              </a:buClr>
              <a:buSzPts val="4800"/>
              <a:buNone/>
              <a:defRPr sz="6400">
                <a:solidFill>
                  <a:schemeClr val="lt1"/>
                </a:solidFill>
              </a:defRPr>
            </a:lvl4pPr>
            <a:lvl5pPr lvl="4">
              <a:spcBef>
                <a:spcPts val="0"/>
              </a:spcBef>
              <a:spcAft>
                <a:spcPts val="0"/>
              </a:spcAft>
              <a:buClr>
                <a:schemeClr val="lt1"/>
              </a:buClr>
              <a:buSzPts val="4800"/>
              <a:buNone/>
              <a:defRPr sz="6400">
                <a:solidFill>
                  <a:schemeClr val="lt1"/>
                </a:solidFill>
              </a:defRPr>
            </a:lvl5pPr>
            <a:lvl6pPr lvl="5">
              <a:spcBef>
                <a:spcPts val="0"/>
              </a:spcBef>
              <a:spcAft>
                <a:spcPts val="0"/>
              </a:spcAft>
              <a:buClr>
                <a:schemeClr val="lt1"/>
              </a:buClr>
              <a:buSzPts val="4800"/>
              <a:buNone/>
              <a:defRPr sz="6400">
                <a:solidFill>
                  <a:schemeClr val="lt1"/>
                </a:solidFill>
              </a:defRPr>
            </a:lvl6pPr>
            <a:lvl7pPr lvl="6">
              <a:spcBef>
                <a:spcPts val="0"/>
              </a:spcBef>
              <a:spcAft>
                <a:spcPts val="0"/>
              </a:spcAft>
              <a:buClr>
                <a:schemeClr val="lt1"/>
              </a:buClr>
              <a:buSzPts val="4800"/>
              <a:buNone/>
              <a:defRPr sz="6400">
                <a:solidFill>
                  <a:schemeClr val="lt1"/>
                </a:solidFill>
              </a:defRPr>
            </a:lvl7pPr>
            <a:lvl8pPr lvl="7">
              <a:spcBef>
                <a:spcPts val="0"/>
              </a:spcBef>
              <a:spcAft>
                <a:spcPts val="0"/>
              </a:spcAft>
              <a:buClr>
                <a:schemeClr val="lt1"/>
              </a:buClr>
              <a:buSzPts val="4800"/>
              <a:buNone/>
              <a:defRPr sz="6400">
                <a:solidFill>
                  <a:schemeClr val="lt1"/>
                </a:solidFill>
              </a:defRPr>
            </a:lvl8pPr>
            <a:lvl9pPr lvl="8">
              <a:spcBef>
                <a:spcPts val="0"/>
              </a:spcBef>
              <a:spcAft>
                <a:spcPts val="0"/>
              </a:spcAft>
              <a:buClr>
                <a:schemeClr val="lt1"/>
              </a:buClr>
              <a:buSzPts val="4800"/>
              <a:buNone/>
              <a:defRPr sz="6400">
                <a:solidFill>
                  <a:schemeClr val="lt1"/>
                </a:solidFill>
              </a:defRPr>
            </a:lvl9pPr>
          </a:lstStyle>
          <a:p>
            <a:endParaRPr/>
          </a:p>
        </p:txBody>
      </p:sp>
      <p:sp>
        <p:nvSpPr>
          <p:cNvPr id="35" name="Google Shape;35;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565655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6"/>
        <p:cNvGrpSpPr/>
        <p:nvPr/>
      </p:nvGrpSpPr>
      <p:grpSpPr>
        <a:xfrm>
          <a:off x="0" y="0"/>
          <a:ext cx="0" cy="0"/>
          <a:chOff x="0" y="0"/>
          <a:chExt cx="0" cy="0"/>
        </a:xfrm>
      </p:grpSpPr>
      <p:sp>
        <p:nvSpPr>
          <p:cNvPr id="37" name="Google Shape;37;p9"/>
          <p:cNvSpPr/>
          <p:nvPr/>
        </p:nvSpPr>
        <p:spPr>
          <a:xfrm>
            <a:off x="6096000" y="133"/>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8" name="Google Shape;38;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354000" y="1834132"/>
            <a:ext cx="5393600" cy="20692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0" name="Google Shape;40;p9"/>
          <p:cNvSpPr txBox="1">
            <a:spLocks noGrp="1"/>
          </p:cNvSpPr>
          <p:nvPr>
            <p:ph type="subTitle" idx="1"/>
          </p:nvPr>
        </p:nvSpPr>
        <p:spPr>
          <a:xfrm>
            <a:off x="354000" y="3974833"/>
            <a:ext cx="5393600" cy="1794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41" name="Google Shape;41;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42" name="Google Shape;42;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96884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Clr>
                <a:schemeClr val="accent3"/>
              </a:buClr>
              <a:buSzPts val="1800"/>
              <a:buFont typeface="Alfa Slab One"/>
              <a:buNone/>
              <a:defRPr>
                <a:solidFill>
                  <a:schemeClr val="accent3"/>
                </a:solidFill>
                <a:latin typeface="Alfa Slab One"/>
                <a:ea typeface="Alfa Slab One"/>
                <a:cs typeface="Alfa Slab One"/>
                <a:sym typeface="Alfa Slab One"/>
              </a:defRPr>
            </a:lvl1pPr>
          </a:lstStyle>
          <a:p>
            <a:endParaRPr/>
          </a:p>
        </p:txBody>
      </p:sp>
      <p:sp>
        <p:nvSpPr>
          <p:cNvPr id="45" name="Google Shape;45;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3318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1" name="Google Shape;61;p5"/>
          <p:cNvSpPr txBox="1">
            <a:spLocks noGrp="1"/>
          </p:cNvSpPr>
          <p:nvPr>
            <p:ph type="body" idx="1"/>
          </p:nvPr>
        </p:nvSpPr>
        <p:spPr>
          <a:xfrm>
            <a:off x="1092200" y="2654300"/>
            <a:ext cx="4914800" cy="32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62" name="Google Shape;62;p5"/>
          <p:cNvSpPr txBox="1">
            <a:spLocks noGrp="1"/>
          </p:cNvSpPr>
          <p:nvPr>
            <p:ph type="body" idx="2"/>
          </p:nvPr>
        </p:nvSpPr>
        <p:spPr>
          <a:xfrm>
            <a:off x="6184900" y="2654300"/>
            <a:ext cx="4914800" cy="326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63" name="Google Shape;63;p5"/>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50017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415600" y="1557233"/>
            <a:ext cx="11360800" cy="264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11000"/>
              <a:buNone/>
              <a:defRPr sz="14666">
                <a:solidFill>
                  <a:schemeClr val="dk1"/>
                </a:solidFill>
              </a:defRPr>
            </a:lvl1pPr>
            <a:lvl2pPr lvl="1" algn="ctr">
              <a:spcBef>
                <a:spcPts val="0"/>
              </a:spcBef>
              <a:spcAft>
                <a:spcPts val="0"/>
              </a:spcAft>
              <a:buClr>
                <a:schemeClr val="dk1"/>
              </a:buClr>
              <a:buSzPts val="11000"/>
              <a:buNone/>
              <a:defRPr sz="14666">
                <a:solidFill>
                  <a:schemeClr val="dk1"/>
                </a:solidFill>
              </a:defRPr>
            </a:lvl2pPr>
            <a:lvl3pPr lvl="2" algn="ctr">
              <a:spcBef>
                <a:spcPts val="0"/>
              </a:spcBef>
              <a:spcAft>
                <a:spcPts val="0"/>
              </a:spcAft>
              <a:buClr>
                <a:schemeClr val="dk1"/>
              </a:buClr>
              <a:buSzPts val="11000"/>
              <a:buNone/>
              <a:defRPr sz="14666">
                <a:solidFill>
                  <a:schemeClr val="dk1"/>
                </a:solidFill>
              </a:defRPr>
            </a:lvl3pPr>
            <a:lvl4pPr lvl="3" algn="ctr">
              <a:spcBef>
                <a:spcPts val="0"/>
              </a:spcBef>
              <a:spcAft>
                <a:spcPts val="0"/>
              </a:spcAft>
              <a:buClr>
                <a:schemeClr val="dk1"/>
              </a:buClr>
              <a:buSzPts val="11000"/>
              <a:buNone/>
              <a:defRPr sz="14666">
                <a:solidFill>
                  <a:schemeClr val="dk1"/>
                </a:solidFill>
              </a:defRPr>
            </a:lvl4pPr>
            <a:lvl5pPr lvl="4" algn="ctr">
              <a:spcBef>
                <a:spcPts val="0"/>
              </a:spcBef>
              <a:spcAft>
                <a:spcPts val="0"/>
              </a:spcAft>
              <a:buClr>
                <a:schemeClr val="dk1"/>
              </a:buClr>
              <a:buSzPts val="11000"/>
              <a:buNone/>
              <a:defRPr sz="14666">
                <a:solidFill>
                  <a:schemeClr val="dk1"/>
                </a:solidFill>
              </a:defRPr>
            </a:lvl5pPr>
            <a:lvl6pPr lvl="5" algn="ctr">
              <a:spcBef>
                <a:spcPts val="0"/>
              </a:spcBef>
              <a:spcAft>
                <a:spcPts val="0"/>
              </a:spcAft>
              <a:buClr>
                <a:schemeClr val="dk1"/>
              </a:buClr>
              <a:buSzPts val="11000"/>
              <a:buNone/>
              <a:defRPr sz="14666">
                <a:solidFill>
                  <a:schemeClr val="dk1"/>
                </a:solidFill>
              </a:defRPr>
            </a:lvl6pPr>
            <a:lvl7pPr lvl="6" algn="ctr">
              <a:spcBef>
                <a:spcPts val="0"/>
              </a:spcBef>
              <a:spcAft>
                <a:spcPts val="0"/>
              </a:spcAft>
              <a:buClr>
                <a:schemeClr val="dk1"/>
              </a:buClr>
              <a:buSzPts val="11000"/>
              <a:buNone/>
              <a:defRPr sz="14666">
                <a:solidFill>
                  <a:schemeClr val="dk1"/>
                </a:solidFill>
              </a:defRPr>
            </a:lvl7pPr>
            <a:lvl8pPr lvl="7" algn="ctr">
              <a:spcBef>
                <a:spcPts val="0"/>
              </a:spcBef>
              <a:spcAft>
                <a:spcPts val="0"/>
              </a:spcAft>
              <a:buClr>
                <a:schemeClr val="dk1"/>
              </a:buClr>
              <a:buSzPts val="11000"/>
              <a:buNone/>
              <a:defRPr sz="14666">
                <a:solidFill>
                  <a:schemeClr val="dk1"/>
                </a:solidFill>
              </a:defRPr>
            </a:lvl8pPr>
            <a:lvl9pPr lvl="8" algn="ctr">
              <a:spcBef>
                <a:spcPts val="0"/>
              </a:spcBef>
              <a:spcAft>
                <a:spcPts val="0"/>
              </a:spcAft>
              <a:buClr>
                <a:schemeClr val="dk1"/>
              </a:buClr>
              <a:buSzPts val="11000"/>
              <a:buNone/>
              <a:defRPr sz="14666">
                <a:solidFill>
                  <a:schemeClr val="dk1"/>
                </a:solidFill>
              </a:defRPr>
            </a:lvl9pPr>
          </a:lstStyle>
          <a:p>
            <a:r>
              <a:t>xx%</a:t>
            </a:r>
          </a:p>
        </p:txBody>
      </p:sp>
      <p:sp>
        <p:nvSpPr>
          <p:cNvPr id="48" name="Google Shape;48;p11"/>
          <p:cNvSpPr txBox="1">
            <a:spLocks noGrp="1"/>
          </p:cNvSpPr>
          <p:nvPr>
            <p:ph type="body" idx="1"/>
          </p:nvPr>
        </p:nvSpPr>
        <p:spPr>
          <a:xfrm>
            <a:off x="415600" y="4299000"/>
            <a:ext cx="11360800" cy="14288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9" name="Google Shape;4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2979853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786375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0314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641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641731" cy="1325563"/>
          </a:xfrm>
        </p:spPr>
        <p:txBody>
          <a:bodyPr/>
          <a:lstStyle/>
          <a:p>
            <a:r>
              <a:rPr lang="en-US"/>
              <a:t>Click to edit Master title style</a:t>
            </a:r>
          </a:p>
        </p:txBody>
      </p:sp>
      <p:sp>
        <p:nvSpPr>
          <p:cNvPr id="3" name="Content Placeholder 2"/>
          <p:cNvSpPr>
            <a:spLocks noGrp="1"/>
          </p:cNvSpPr>
          <p:nvPr>
            <p:ph idx="1"/>
          </p:nvPr>
        </p:nvSpPr>
        <p:spPr>
          <a:xfrm>
            <a:off x="838200" y="1825625"/>
            <a:ext cx="564173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785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D2DF0E-7348-4008-9950-C182183E308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226" r="3226" b="4569"/>
          <a:stretch/>
        </p:blipFill>
        <p:spPr>
          <a:xfrm>
            <a:off x="2540" y="0"/>
            <a:ext cx="12189460" cy="6534223"/>
          </a:xfrm>
          <a:prstGeom prst="rect">
            <a:avLst/>
          </a:prstGeom>
        </p:spPr>
      </p:pic>
      <p:sp>
        <p:nvSpPr>
          <p:cNvPr id="2" name="Title 1"/>
          <p:cNvSpPr>
            <a:spLocks noGrp="1"/>
          </p:cNvSpPr>
          <p:nvPr>
            <p:ph type="title"/>
          </p:nvPr>
        </p:nvSpPr>
        <p:spPr>
          <a:xfrm>
            <a:off x="831850" y="1709738"/>
            <a:ext cx="10515600" cy="1372421"/>
          </a:xfrm>
        </p:spPr>
        <p:txBody>
          <a:bodyPr anchor="b"/>
          <a:lstStyle>
            <a:lvl1pPr algn="ctr">
              <a:defRPr sz="44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3291710"/>
            <a:ext cx="10515600" cy="1500187"/>
          </a:xfrm>
        </p:spPr>
        <p:txBody>
          <a:bodyP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698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75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315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438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103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txBox="1">
            <a:spLocks noGrp="1"/>
          </p:cNvSpPr>
          <p:nvPr>
            <p:ph type="title"/>
          </p:nvPr>
        </p:nvSpPr>
        <p:spPr>
          <a:xfrm>
            <a:off x="1092200" y="1127467"/>
            <a:ext cx="10007600" cy="12728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69" name="Google Shape;69;p6"/>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29094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5799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10642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bg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70148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032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7428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931742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75165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128023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1760534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30281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41" y="3766000"/>
            <a:ext cx="9827200" cy="30920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7"/>
          <p:cNvSpPr txBox="1">
            <a:spLocks noGrp="1"/>
          </p:cNvSpPr>
          <p:nvPr>
            <p:ph type="title"/>
          </p:nvPr>
        </p:nvSpPr>
        <p:spPr>
          <a:xfrm>
            <a:off x="1092200" y="1127467"/>
            <a:ext cx="4945600" cy="1844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75" name="Google Shape;75;p7"/>
          <p:cNvSpPr txBox="1">
            <a:spLocks noGrp="1"/>
          </p:cNvSpPr>
          <p:nvPr>
            <p:ph type="body" idx="1"/>
          </p:nvPr>
        </p:nvSpPr>
        <p:spPr>
          <a:xfrm>
            <a:off x="1107600" y="3092067"/>
            <a:ext cx="4945600" cy="28264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76" name="Google Shape;76;p7"/>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48354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6976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655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749993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8787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54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263504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0026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 name="Rectangle 2"/>
          <p:cNvSpPr/>
          <p:nvPr userDrawn="1"/>
        </p:nvSpPr>
        <p:spPr>
          <a:xfrm>
            <a:off x="0" y="1"/>
            <a:ext cx="12192000" cy="2127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71483"/>
            <a:ext cx="10515600" cy="1783926"/>
          </a:xfrm>
        </p:spPr>
        <p:txBody>
          <a:bodyPr anchor="b"/>
          <a:lstStyle>
            <a:lvl1pPr algn="ctr">
              <a:defRPr>
                <a:solidFill>
                  <a:schemeClr val="bg1"/>
                </a:solidFill>
              </a:defRPr>
            </a:lvl1pPr>
          </a:lstStyle>
          <a:p>
            <a:r>
              <a:rPr lang="en-US" dirty="0"/>
              <a:t>Click to edit Master title style</a:t>
            </a:r>
          </a:p>
        </p:txBody>
      </p:sp>
      <p:sp>
        <p:nvSpPr>
          <p:cNvPr id="5" name="Text Placeholder 5"/>
          <p:cNvSpPr>
            <a:spLocks noGrp="1"/>
          </p:cNvSpPr>
          <p:nvPr>
            <p:ph type="body" sz="quarter" idx="10"/>
          </p:nvPr>
        </p:nvSpPr>
        <p:spPr>
          <a:xfrm>
            <a:off x="838200" y="2905810"/>
            <a:ext cx="10515600" cy="775252"/>
          </a:xfrm>
        </p:spPr>
        <p:txBody>
          <a:bodyPr/>
          <a:lstStyle>
            <a:lvl1pPr marL="0" indent="0" algn="ctr" defTabSz="914400" rtl="0" eaLnBrk="1" latinLnBrk="0" hangingPunct="1">
              <a:lnSpc>
                <a:spcPct val="110000"/>
              </a:lnSpc>
              <a:spcBef>
                <a:spcPct val="0"/>
              </a:spcBef>
              <a:buNone/>
              <a:defRPr lang="en-US" sz="2000" b="0" kern="1200" dirty="0" smtClean="0">
                <a:solidFill>
                  <a:schemeClr val="tx1">
                    <a:lumMod val="65000"/>
                    <a:lumOff val="35000"/>
                  </a:schemeClr>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
        <p:nvSpPr>
          <p:cNvPr id="6" name="Rectangle 5">
            <a:extLst>
              <a:ext uri="{FF2B5EF4-FFF2-40B4-BE49-F238E27FC236}">
                <a16:creationId xmlns:a16="http://schemas.microsoft.com/office/drawing/2014/main" id="{186B0801-AA45-4750-B26A-0926E1E037AF}"/>
              </a:ext>
            </a:extLst>
          </p:cNvPr>
          <p:cNvSpPr/>
          <p:nvPr userDrawn="1"/>
        </p:nvSpPr>
        <p:spPr>
          <a:xfrm>
            <a:off x="0" y="2126891"/>
            <a:ext cx="12192000" cy="171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194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36193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60534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3764192"/>
            <a:ext cx="9825600" cy="3089200"/>
          </a:xfrm>
          <a:prstGeom prst="rtTriangle">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4777613" y="2072151"/>
            <a:ext cx="7414000" cy="4786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 name="Google Shape;80;p8"/>
          <p:cNvGrpSpPr/>
          <p:nvPr/>
        </p:nvGrpSpPr>
        <p:grpSpPr>
          <a:xfrm>
            <a:off x="341322" y="-158"/>
            <a:ext cx="3001796" cy="1391211"/>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8"/>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5" name="Google Shape;85;p8"/>
          <p:cNvGrpSpPr/>
          <p:nvPr/>
        </p:nvGrpSpPr>
        <p:grpSpPr>
          <a:xfrm>
            <a:off x="46579" y="6029500"/>
            <a:ext cx="2124408" cy="822763"/>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 name="Google Shape;89;p8"/>
          <p:cNvGrpSpPr/>
          <p:nvPr/>
        </p:nvGrpSpPr>
        <p:grpSpPr>
          <a:xfrm>
            <a:off x="7848472" y="1657"/>
            <a:ext cx="4343273" cy="1682019"/>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 name="Google Shape;93;p8"/>
          <p:cNvSpPr txBox="1">
            <a:spLocks noGrp="1"/>
          </p:cNvSpPr>
          <p:nvPr>
            <p:ph type="title"/>
          </p:nvPr>
        </p:nvSpPr>
        <p:spPr>
          <a:xfrm>
            <a:off x="1858572" y="1734861"/>
            <a:ext cx="8489200" cy="338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sz="4267"/>
            </a:lvl1pPr>
            <a:lvl2pPr lvl="1" algn="ctr">
              <a:spcBef>
                <a:spcPts val="0"/>
              </a:spcBef>
              <a:spcAft>
                <a:spcPts val="0"/>
              </a:spcAft>
              <a:buSzPts val="3200"/>
              <a:buNone/>
              <a:defRPr sz="4267"/>
            </a:lvl2pPr>
            <a:lvl3pPr lvl="2" algn="ctr">
              <a:spcBef>
                <a:spcPts val="0"/>
              </a:spcBef>
              <a:spcAft>
                <a:spcPts val="0"/>
              </a:spcAft>
              <a:buSzPts val="3200"/>
              <a:buNone/>
              <a:defRPr sz="4267"/>
            </a:lvl3pPr>
            <a:lvl4pPr lvl="3" algn="ctr">
              <a:spcBef>
                <a:spcPts val="0"/>
              </a:spcBef>
              <a:spcAft>
                <a:spcPts val="0"/>
              </a:spcAft>
              <a:buSzPts val="3200"/>
              <a:buNone/>
              <a:defRPr sz="4267"/>
            </a:lvl4pPr>
            <a:lvl5pPr lvl="4" algn="ctr">
              <a:spcBef>
                <a:spcPts val="0"/>
              </a:spcBef>
              <a:spcAft>
                <a:spcPts val="0"/>
              </a:spcAft>
              <a:buSzPts val="3200"/>
              <a:buNone/>
              <a:defRPr sz="4267"/>
            </a:lvl5pPr>
            <a:lvl6pPr lvl="5" algn="ctr">
              <a:spcBef>
                <a:spcPts val="0"/>
              </a:spcBef>
              <a:spcAft>
                <a:spcPts val="0"/>
              </a:spcAft>
              <a:buSzPts val="3200"/>
              <a:buNone/>
              <a:defRPr sz="4267"/>
            </a:lvl6pPr>
            <a:lvl7pPr lvl="6" algn="ctr">
              <a:spcBef>
                <a:spcPts val="0"/>
              </a:spcBef>
              <a:spcAft>
                <a:spcPts val="0"/>
              </a:spcAft>
              <a:buSzPts val="3200"/>
              <a:buNone/>
              <a:defRPr sz="4267"/>
            </a:lvl7pPr>
            <a:lvl8pPr lvl="7" algn="ctr">
              <a:spcBef>
                <a:spcPts val="0"/>
              </a:spcBef>
              <a:spcAft>
                <a:spcPts val="0"/>
              </a:spcAft>
              <a:buSzPts val="3200"/>
              <a:buNone/>
              <a:defRPr sz="4267"/>
            </a:lvl8pPr>
            <a:lvl9pPr lvl="8" algn="ctr">
              <a:spcBef>
                <a:spcPts val="0"/>
              </a:spcBef>
              <a:spcAft>
                <a:spcPts val="0"/>
              </a:spcAft>
              <a:buSzPts val="3200"/>
              <a:buNone/>
              <a:defRPr sz="4267"/>
            </a:lvl9pPr>
          </a:lstStyle>
          <a:p>
            <a:endParaRPr/>
          </a:p>
        </p:txBody>
      </p:sp>
      <p:sp>
        <p:nvSpPr>
          <p:cNvPr id="94" name="Google Shape;94;p8"/>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06069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825019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11409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02166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13150"/>
            <a:ext cx="3481137" cy="2221333"/>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645300"/>
            <a:ext cx="3480612"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866330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949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57987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43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E10A53-AF2D-4466-B209-0EA0EE0884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715"/>
          <a:stretch/>
        </p:blipFill>
        <p:spPr>
          <a:xfrm>
            <a:off x="0" y="428"/>
            <a:ext cx="12192000" cy="6533795"/>
          </a:xfrm>
          <a:prstGeom prst="rect">
            <a:avLst/>
          </a:prstGeom>
        </p:spPr>
      </p:pic>
    </p:spTree>
    <p:extLst>
      <p:ext uri="{BB962C8B-B14F-4D97-AF65-F5344CB8AC3E}">
        <p14:creationId xmlns:p14="http://schemas.microsoft.com/office/powerpoint/2010/main" val="393789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Thank You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34506"/>
            <a:ext cx="10363200" cy="647428"/>
          </a:xfrm>
        </p:spPr>
        <p:txBody>
          <a:bodyPr anchor="t" anchorCtr="0"/>
          <a:lstStyle>
            <a:lvl1pPr algn="ctr">
              <a:defRPr sz="4000"/>
            </a:lvl1pPr>
          </a:lstStyle>
          <a:p>
            <a:r>
              <a:rPr lang="en-US" dirty="0"/>
              <a:t>Click to edit Master title style</a:t>
            </a:r>
          </a:p>
        </p:txBody>
      </p:sp>
      <p:sp>
        <p:nvSpPr>
          <p:cNvPr id="3" name="Subtitle 2"/>
          <p:cNvSpPr>
            <a:spLocks noGrp="1"/>
          </p:cNvSpPr>
          <p:nvPr>
            <p:ph type="subTitle" idx="1" hasCustomPrompt="1"/>
          </p:nvPr>
        </p:nvSpPr>
        <p:spPr>
          <a:xfrm>
            <a:off x="914401" y="2541645"/>
            <a:ext cx="10363199" cy="457200"/>
          </a:xfrm>
        </p:spPr>
        <p:txBody>
          <a:bodyPr/>
          <a:lstStyle>
            <a:lvl1pPr marL="0" indent="0" algn="ctr">
              <a:buNone/>
              <a:defRPr sz="20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Name</a:t>
            </a:r>
          </a:p>
        </p:txBody>
      </p:sp>
      <p:sp>
        <p:nvSpPr>
          <p:cNvPr id="22" name="Text Placeholder 21"/>
          <p:cNvSpPr>
            <a:spLocks noGrp="1"/>
          </p:cNvSpPr>
          <p:nvPr>
            <p:ph type="body" sz="quarter" idx="10" hasCustomPrompt="1"/>
          </p:nvPr>
        </p:nvSpPr>
        <p:spPr>
          <a:xfrm>
            <a:off x="4719022" y="4881254"/>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Phone Number</a:t>
            </a:r>
          </a:p>
        </p:txBody>
      </p:sp>
      <p:sp>
        <p:nvSpPr>
          <p:cNvPr id="23" name="Text Placeholder 21"/>
          <p:cNvSpPr>
            <a:spLocks noGrp="1"/>
          </p:cNvSpPr>
          <p:nvPr>
            <p:ph type="body" sz="quarter" idx="11" hasCustomPrompt="1"/>
          </p:nvPr>
        </p:nvSpPr>
        <p:spPr>
          <a:xfrm>
            <a:off x="4719022" y="4070497"/>
            <a:ext cx="4460839" cy="457200"/>
          </a:xfrm>
        </p:spPr>
        <p:txBody>
          <a:bodyPr/>
          <a:lstStyle>
            <a:lvl1pPr marL="0" indent="0" algn="l">
              <a:buNone/>
              <a:defRPr sz="2000"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Email</a:t>
            </a:r>
          </a:p>
        </p:txBody>
      </p:sp>
    </p:spTree>
    <p:extLst>
      <p:ext uri="{BB962C8B-B14F-4D97-AF65-F5344CB8AC3E}">
        <p14:creationId xmlns:p14="http://schemas.microsoft.com/office/powerpoint/2010/main" val="76116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3601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4776800" y="2067600"/>
            <a:ext cx="7415200" cy="47904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9"/>
          <p:cNvSpPr/>
          <p:nvPr/>
        </p:nvSpPr>
        <p:spPr>
          <a:xfrm>
            <a:off x="41" y="3766000"/>
            <a:ext cx="9827200" cy="3092000"/>
          </a:xfrm>
          <a:prstGeom prst="rtTriangle">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9"/>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9"/>
          <p:cNvSpPr txBox="1">
            <a:spLocks noGrp="1"/>
          </p:cNvSpPr>
          <p:nvPr>
            <p:ph type="title"/>
          </p:nvPr>
        </p:nvSpPr>
        <p:spPr>
          <a:xfrm>
            <a:off x="1092200" y="1127467"/>
            <a:ext cx="8565600" cy="940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4000"/>
            </a:lvl1pPr>
            <a:lvl2pPr lvl="1">
              <a:spcBef>
                <a:spcPts val="0"/>
              </a:spcBef>
              <a:spcAft>
                <a:spcPts val="0"/>
              </a:spcAft>
              <a:buSzPts val="3000"/>
              <a:buNone/>
              <a:defRPr sz="4000"/>
            </a:lvl2pPr>
            <a:lvl3pPr lvl="2">
              <a:spcBef>
                <a:spcPts val="0"/>
              </a:spcBef>
              <a:spcAft>
                <a:spcPts val="0"/>
              </a:spcAft>
              <a:buSzPts val="3000"/>
              <a:buNone/>
              <a:defRPr sz="4000"/>
            </a:lvl3pPr>
            <a:lvl4pPr lvl="3">
              <a:spcBef>
                <a:spcPts val="0"/>
              </a:spcBef>
              <a:spcAft>
                <a:spcPts val="0"/>
              </a:spcAft>
              <a:buSzPts val="3000"/>
              <a:buNone/>
              <a:defRPr sz="4000"/>
            </a:lvl4pPr>
            <a:lvl5pPr lvl="4">
              <a:spcBef>
                <a:spcPts val="0"/>
              </a:spcBef>
              <a:spcAft>
                <a:spcPts val="0"/>
              </a:spcAft>
              <a:buSzPts val="3000"/>
              <a:buNone/>
              <a:defRPr sz="4000"/>
            </a:lvl5pPr>
            <a:lvl6pPr lvl="5">
              <a:spcBef>
                <a:spcPts val="0"/>
              </a:spcBef>
              <a:spcAft>
                <a:spcPts val="0"/>
              </a:spcAft>
              <a:buSzPts val="3000"/>
              <a:buNone/>
              <a:defRPr sz="4000"/>
            </a:lvl6pPr>
            <a:lvl7pPr lvl="6">
              <a:spcBef>
                <a:spcPts val="0"/>
              </a:spcBef>
              <a:spcAft>
                <a:spcPts val="0"/>
              </a:spcAft>
              <a:buSzPts val="3000"/>
              <a:buNone/>
              <a:defRPr sz="4000"/>
            </a:lvl7pPr>
            <a:lvl8pPr lvl="7">
              <a:spcBef>
                <a:spcPts val="0"/>
              </a:spcBef>
              <a:spcAft>
                <a:spcPts val="0"/>
              </a:spcAft>
              <a:buSzPts val="3000"/>
              <a:buNone/>
              <a:defRPr sz="4000"/>
            </a:lvl8pPr>
            <a:lvl9pPr lvl="8">
              <a:spcBef>
                <a:spcPts val="0"/>
              </a:spcBef>
              <a:spcAft>
                <a:spcPts val="0"/>
              </a:spcAft>
              <a:buSzPts val="3000"/>
              <a:buNone/>
              <a:defRPr sz="4000"/>
            </a:lvl9pPr>
          </a:lstStyle>
          <a:p>
            <a:endParaRPr/>
          </a:p>
        </p:txBody>
      </p:sp>
      <p:sp>
        <p:nvSpPr>
          <p:cNvPr id="100" name="Google Shape;100;p9"/>
          <p:cNvSpPr txBox="1">
            <a:spLocks noGrp="1"/>
          </p:cNvSpPr>
          <p:nvPr>
            <p:ph type="subTitle" idx="1"/>
          </p:nvPr>
        </p:nvSpPr>
        <p:spPr>
          <a:xfrm>
            <a:off x="1092200" y="2067600"/>
            <a:ext cx="7813200" cy="52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1600"/>
              <a:buNone/>
              <a:defRPr sz="2133">
                <a:solidFill>
                  <a:schemeClr val="lt1"/>
                </a:solidFill>
              </a:defRPr>
            </a:lvl1pPr>
            <a:lvl2pPr lvl="1">
              <a:lnSpc>
                <a:spcPct val="100000"/>
              </a:lnSpc>
              <a:spcBef>
                <a:spcPts val="0"/>
              </a:spcBef>
              <a:spcAft>
                <a:spcPts val="0"/>
              </a:spcAft>
              <a:buClr>
                <a:schemeClr val="lt1"/>
              </a:buClr>
              <a:buSzPts val="1600"/>
              <a:buNone/>
              <a:defRPr sz="2133">
                <a:solidFill>
                  <a:schemeClr val="lt1"/>
                </a:solidFill>
              </a:defRPr>
            </a:lvl2pPr>
            <a:lvl3pPr lvl="2">
              <a:lnSpc>
                <a:spcPct val="100000"/>
              </a:lnSpc>
              <a:spcBef>
                <a:spcPts val="0"/>
              </a:spcBef>
              <a:spcAft>
                <a:spcPts val="0"/>
              </a:spcAft>
              <a:buClr>
                <a:schemeClr val="lt1"/>
              </a:buClr>
              <a:buSzPts val="1600"/>
              <a:buNone/>
              <a:defRPr sz="2133">
                <a:solidFill>
                  <a:schemeClr val="lt1"/>
                </a:solidFill>
              </a:defRPr>
            </a:lvl3pPr>
            <a:lvl4pPr lvl="3">
              <a:lnSpc>
                <a:spcPct val="100000"/>
              </a:lnSpc>
              <a:spcBef>
                <a:spcPts val="0"/>
              </a:spcBef>
              <a:spcAft>
                <a:spcPts val="0"/>
              </a:spcAft>
              <a:buClr>
                <a:schemeClr val="lt1"/>
              </a:buClr>
              <a:buSzPts val="1600"/>
              <a:buNone/>
              <a:defRPr sz="2133">
                <a:solidFill>
                  <a:schemeClr val="lt1"/>
                </a:solidFill>
              </a:defRPr>
            </a:lvl4pPr>
            <a:lvl5pPr lvl="4">
              <a:lnSpc>
                <a:spcPct val="100000"/>
              </a:lnSpc>
              <a:spcBef>
                <a:spcPts val="0"/>
              </a:spcBef>
              <a:spcAft>
                <a:spcPts val="0"/>
              </a:spcAft>
              <a:buClr>
                <a:schemeClr val="lt1"/>
              </a:buClr>
              <a:buSzPts val="1600"/>
              <a:buNone/>
              <a:defRPr sz="2133">
                <a:solidFill>
                  <a:schemeClr val="lt1"/>
                </a:solidFill>
              </a:defRPr>
            </a:lvl5pPr>
            <a:lvl6pPr lvl="5">
              <a:lnSpc>
                <a:spcPct val="100000"/>
              </a:lnSpc>
              <a:spcBef>
                <a:spcPts val="0"/>
              </a:spcBef>
              <a:spcAft>
                <a:spcPts val="0"/>
              </a:spcAft>
              <a:buClr>
                <a:schemeClr val="lt1"/>
              </a:buClr>
              <a:buSzPts val="1600"/>
              <a:buNone/>
              <a:defRPr sz="2133">
                <a:solidFill>
                  <a:schemeClr val="lt1"/>
                </a:solidFill>
              </a:defRPr>
            </a:lvl6pPr>
            <a:lvl7pPr lvl="6">
              <a:lnSpc>
                <a:spcPct val="100000"/>
              </a:lnSpc>
              <a:spcBef>
                <a:spcPts val="0"/>
              </a:spcBef>
              <a:spcAft>
                <a:spcPts val="0"/>
              </a:spcAft>
              <a:buClr>
                <a:schemeClr val="lt1"/>
              </a:buClr>
              <a:buSzPts val="1600"/>
              <a:buNone/>
              <a:defRPr sz="2133">
                <a:solidFill>
                  <a:schemeClr val="lt1"/>
                </a:solidFill>
              </a:defRPr>
            </a:lvl7pPr>
            <a:lvl8pPr lvl="7">
              <a:lnSpc>
                <a:spcPct val="100000"/>
              </a:lnSpc>
              <a:spcBef>
                <a:spcPts val="0"/>
              </a:spcBef>
              <a:spcAft>
                <a:spcPts val="0"/>
              </a:spcAft>
              <a:buClr>
                <a:schemeClr val="lt1"/>
              </a:buClr>
              <a:buSzPts val="1600"/>
              <a:buNone/>
              <a:defRPr sz="2133">
                <a:solidFill>
                  <a:schemeClr val="lt1"/>
                </a:solidFill>
              </a:defRPr>
            </a:lvl8pPr>
            <a:lvl9pPr lvl="8">
              <a:lnSpc>
                <a:spcPct val="100000"/>
              </a:lnSpc>
              <a:spcBef>
                <a:spcPts val="0"/>
              </a:spcBef>
              <a:spcAft>
                <a:spcPts val="0"/>
              </a:spcAft>
              <a:buClr>
                <a:schemeClr val="lt1"/>
              </a:buClr>
              <a:buSzPts val="1600"/>
              <a:buNone/>
              <a:defRPr sz="2133">
                <a:solidFill>
                  <a:schemeClr val="lt1"/>
                </a:solidFill>
              </a:defRPr>
            </a:lvl9pPr>
          </a:lstStyle>
          <a:p>
            <a:endParaRPr/>
          </a:p>
        </p:txBody>
      </p:sp>
      <p:sp>
        <p:nvSpPr>
          <p:cNvPr id="101" name="Google Shape;101;p9"/>
          <p:cNvSpPr txBox="1">
            <a:spLocks noGrp="1"/>
          </p:cNvSpPr>
          <p:nvPr>
            <p:ph type="body" idx="2"/>
          </p:nvPr>
        </p:nvSpPr>
        <p:spPr>
          <a:xfrm>
            <a:off x="1092200" y="3289400"/>
            <a:ext cx="7813200" cy="279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102" name="Google Shape;102;p9"/>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351428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13545"/>
            <a:ext cx="10363200" cy="756005"/>
          </a:xfrm>
        </p:spPr>
        <p:txBody>
          <a:bodyPr anchor="t" anchorCtr="0"/>
          <a:lstStyle>
            <a:lvl1pPr algn="ctr">
              <a:defRPr sz="3600">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914400" y="4069550"/>
            <a:ext cx="10363200" cy="760868"/>
          </a:xfrm>
        </p:spPr>
        <p:txBody>
          <a:bodyPr anchor="t" anchorCtr="0"/>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 Placeholder 5"/>
          <p:cNvSpPr>
            <a:spLocks noGrp="1"/>
          </p:cNvSpPr>
          <p:nvPr>
            <p:ph type="body" sz="quarter" idx="10"/>
          </p:nvPr>
        </p:nvSpPr>
        <p:spPr>
          <a:xfrm>
            <a:off x="914400" y="668826"/>
            <a:ext cx="10363200" cy="1125537"/>
          </a:xfrm>
        </p:spPr>
        <p:txBody>
          <a:bodyPr/>
          <a:lstStyle>
            <a:lvl1pPr marL="0" indent="0" algn="ctr" defTabSz="914400" rtl="0" eaLnBrk="1" latinLnBrk="0" hangingPunct="1">
              <a:lnSpc>
                <a:spcPct val="110000"/>
              </a:lnSpc>
              <a:spcBef>
                <a:spcPct val="0"/>
              </a:spcBef>
              <a:buNone/>
              <a:defRPr lang="en-US" sz="4400" b="0" kern="1200" dirty="0" smtClean="0">
                <a:solidFill>
                  <a:schemeClr val="accent1"/>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86635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2_Title Slide for Product">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193633"/>
            <a:ext cx="10363200" cy="756005"/>
          </a:xfrm>
        </p:spPr>
        <p:txBody>
          <a:bodyPr anchor="t" anchorCtr="0"/>
          <a:lstStyle>
            <a:lvl1pPr algn="ctr">
              <a:defRPr sz="2000">
                <a:solidFill>
                  <a:schemeClr val="tx2"/>
                </a:solidFill>
              </a:defRPr>
            </a:lvl1pPr>
          </a:lstStyle>
          <a:p>
            <a:r>
              <a:rPr lang="en-US" dirty="0"/>
              <a:t>Click to edit Master title style</a:t>
            </a:r>
          </a:p>
        </p:txBody>
      </p:sp>
      <p:sp>
        <p:nvSpPr>
          <p:cNvPr id="6" name="Text Placeholder 5"/>
          <p:cNvSpPr>
            <a:spLocks noGrp="1"/>
          </p:cNvSpPr>
          <p:nvPr>
            <p:ph type="body" sz="quarter" idx="10"/>
          </p:nvPr>
        </p:nvSpPr>
        <p:spPr>
          <a:xfrm>
            <a:off x="914400" y="2633583"/>
            <a:ext cx="10363200" cy="1125537"/>
          </a:xfrm>
        </p:spPr>
        <p:txBody>
          <a:bodyPr anchor="ctr"/>
          <a:lstStyle>
            <a:lvl1pPr marL="0" indent="0" algn="ctr" defTabSz="914400" rtl="0" eaLnBrk="1" latinLnBrk="0" hangingPunct="1">
              <a:lnSpc>
                <a:spcPct val="110000"/>
              </a:lnSpc>
              <a:spcBef>
                <a:spcPct val="0"/>
              </a:spcBef>
              <a:buNone/>
              <a:defRPr lang="en-US" sz="4000" b="0" kern="1200" dirty="0" smtClean="0">
                <a:solidFill>
                  <a:schemeClr val="accent2"/>
                </a:solidFill>
                <a:latin typeface="+mj-lt"/>
                <a:ea typeface="+mj-ea"/>
                <a:cs typeface="+mj-cs"/>
              </a:defRPr>
            </a:lvl1pPr>
            <a:lvl2pPr marL="4572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2pPr>
            <a:lvl3pPr marL="9144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3pPr>
            <a:lvl4pPr marL="1371600" indent="0" algn="ctr" defTabSz="914400" rtl="0" eaLnBrk="1" latinLnBrk="0" hangingPunct="1">
              <a:lnSpc>
                <a:spcPct val="110000"/>
              </a:lnSpc>
              <a:spcBef>
                <a:spcPct val="0"/>
              </a:spcBef>
              <a:buNone/>
              <a:defRPr lang="en-US" sz="3600" b="0" kern="1200" dirty="0" smtClean="0">
                <a:solidFill>
                  <a:schemeClr val="tx2"/>
                </a:solidFill>
                <a:latin typeface="+mj-lt"/>
                <a:ea typeface="+mj-ea"/>
                <a:cs typeface="+mj-cs"/>
              </a:defRPr>
            </a:lvl4pPr>
            <a:lvl5pPr marL="1828800" indent="0" algn="ctr" defTabSz="914400" rtl="0" eaLnBrk="1" latinLnBrk="0" hangingPunct="1">
              <a:lnSpc>
                <a:spcPct val="110000"/>
              </a:lnSpc>
              <a:spcBef>
                <a:spcPct val="0"/>
              </a:spcBef>
              <a:buNone/>
              <a:defRPr lang="en-US" sz="3600" b="0" kern="1200" dirty="0">
                <a:solidFill>
                  <a:schemeClr val="tx2"/>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296613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072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3857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970690"/>
            <a:ext cx="10515600" cy="40126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5"/>
          <p:cNvSpPr>
            <a:spLocks noGrp="1"/>
          </p:cNvSpPr>
          <p:nvPr>
            <p:ph type="body" sz="quarter" idx="10"/>
          </p:nvPr>
        </p:nvSpPr>
        <p:spPr>
          <a:xfrm>
            <a:off x="838200" y="1182057"/>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accent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171093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15816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dirty="0"/>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34738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dirty="0"/>
              <a:t>Click to edit Master title style</a:t>
            </a:r>
          </a:p>
        </p:txBody>
      </p:sp>
    </p:spTree>
    <p:extLst>
      <p:ext uri="{BB962C8B-B14F-4D97-AF65-F5344CB8AC3E}">
        <p14:creationId xmlns:p14="http://schemas.microsoft.com/office/powerpoint/2010/main" val="312597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5"/>
            <a:ext cx="10515600" cy="1997555"/>
          </a:xfrm>
        </p:spPr>
        <p:txBody>
          <a:bodyPr anchor="b"/>
          <a:lstStyle>
            <a:lvl1pPr algn="ctr">
              <a:defRPr sz="4800"/>
            </a:lvl1pPr>
          </a:lstStyle>
          <a:p>
            <a:r>
              <a:rPr lang="en-US" dirty="0"/>
              <a:t>Click to edit Master title style</a:t>
            </a:r>
          </a:p>
        </p:txBody>
      </p:sp>
      <p:sp>
        <p:nvSpPr>
          <p:cNvPr id="3" name="Text Placeholder 2"/>
          <p:cNvSpPr>
            <a:spLocks noGrp="1"/>
          </p:cNvSpPr>
          <p:nvPr>
            <p:ph type="body" idx="1"/>
          </p:nvPr>
        </p:nvSpPr>
        <p:spPr>
          <a:xfrm>
            <a:off x="831851" y="2879934"/>
            <a:ext cx="10515600" cy="1500187"/>
          </a:xfrm>
        </p:spPr>
        <p:txBody>
          <a:bodyPr/>
          <a:lstStyle>
            <a:lvl1pPr marL="0" indent="0" algn="ctr">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1988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2744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7267-B6E7-8D4F-8689-1636C4C88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50429-0B93-AF4B-B1D6-A3B99168DF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7B2B1-DB74-CF44-B4E7-04CD3FAD77FD}"/>
              </a:ext>
            </a:extLst>
          </p:cNvPr>
          <p:cNvSpPr>
            <a:spLocks noGrp="1"/>
          </p:cNvSpPr>
          <p:nvPr>
            <p:ph type="dt" sz="half" idx="10"/>
          </p:nvPr>
        </p:nvSpPr>
        <p:spPr/>
        <p:txBody>
          <a:bodyPr/>
          <a:lstStyle/>
          <a:p>
            <a:fld id="{623CF2B1-3F15-45EB-95FC-F0D37CDF1891}" type="datetime1">
              <a:rPr lang="en-US" smtClean="0"/>
              <a:t>2/4/2021</a:t>
            </a:fld>
            <a:endParaRPr lang="en-US"/>
          </a:p>
        </p:txBody>
      </p:sp>
      <p:sp>
        <p:nvSpPr>
          <p:cNvPr id="5" name="Footer Placeholder 4">
            <a:extLst>
              <a:ext uri="{FF2B5EF4-FFF2-40B4-BE49-F238E27FC236}">
                <a16:creationId xmlns:a16="http://schemas.microsoft.com/office/drawing/2014/main" id="{A86B5D6F-5389-8445-991F-29ED2F2A9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B04BB-1621-E543-BAC9-4A83C27B1975}"/>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7489999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41" y="3766000"/>
            <a:ext cx="9827200" cy="3092000"/>
          </a:xfrm>
          <a:prstGeom prst="rtTriangl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0"/>
          <p:cNvSpPr/>
          <p:nvPr/>
        </p:nvSpPr>
        <p:spPr>
          <a:xfrm flipH="1">
            <a:off x="4776800" y="2067600"/>
            <a:ext cx="7415200" cy="4790400"/>
          </a:xfrm>
          <a:prstGeom prst="rtTriangl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10"/>
          <p:cNvSpPr/>
          <p:nvPr/>
        </p:nvSpPr>
        <p:spPr>
          <a:xfrm>
            <a:off x="270967" y="275000"/>
            <a:ext cx="11650000" cy="6308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10"/>
          <p:cNvSpPr txBox="1">
            <a:spLocks noGrp="1"/>
          </p:cNvSpPr>
          <p:nvPr>
            <p:ph type="body" idx="1"/>
          </p:nvPr>
        </p:nvSpPr>
        <p:spPr>
          <a:xfrm>
            <a:off x="437367" y="5551333"/>
            <a:ext cx="9886800" cy="806800"/>
          </a:xfrm>
          <a:prstGeom prst="rect">
            <a:avLst/>
          </a:prstGeom>
        </p:spPr>
        <p:txBody>
          <a:bodyPr spcFirstLastPara="1" wrap="square" lIns="91425" tIns="91425" rIns="91425" bIns="91425" anchor="b" anchorCtr="0">
            <a:noAutofit/>
          </a:bodyPr>
          <a:lstStyle>
            <a:lvl1pPr marL="609585" lvl="0" indent="-304792">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867555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4368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8046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dirty="0"/>
              <a:t>Click to edit Master title style</a:t>
            </a:r>
          </a:p>
        </p:txBody>
      </p:sp>
      <p:sp>
        <p:nvSpPr>
          <p:cNvPr id="3" name="Text Placeholder 2"/>
          <p:cNvSpPr>
            <a:spLocks noGrp="1"/>
          </p:cNvSpPr>
          <p:nvPr>
            <p:ph type="body" idx="1"/>
          </p:nvPr>
        </p:nvSpPr>
        <p:spPr>
          <a:xfrm>
            <a:off x="839789" y="1557193"/>
            <a:ext cx="5157787"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557193"/>
            <a:ext cx="5183188" cy="697509"/>
          </a:xfrm>
          <a:solidFill>
            <a:schemeClr val="accent2"/>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199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6878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dirty="0"/>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Tree>
    <p:extLst>
      <p:ext uri="{BB962C8B-B14F-4D97-AF65-F5344CB8AC3E}">
        <p14:creationId xmlns:p14="http://schemas.microsoft.com/office/powerpoint/2010/main" val="187550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745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Text Placeholder 5"/>
          <p:cNvSpPr>
            <a:spLocks noGrp="1"/>
          </p:cNvSpPr>
          <p:nvPr>
            <p:ph type="body" sz="quarter" idx="10"/>
          </p:nvPr>
        </p:nvSpPr>
        <p:spPr>
          <a:xfrm>
            <a:off x="838200" y="1520687"/>
            <a:ext cx="10515600" cy="775252"/>
          </a:xfrm>
        </p:spPr>
        <p:txBody>
          <a:bodyPr/>
          <a:lstStyle>
            <a:lvl1pPr marL="0" indent="0" algn="l" defTabSz="914400" rtl="0" eaLnBrk="1" latinLnBrk="0" hangingPunct="1">
              <a:lnSpc>
                <a:spcPct val="110000"/>
              </a:lnSpc>
              <a:spcBef>
                <a:spcPct val="0"/>
              </a:spcBef>
              <a:buNone/>
              <a:defRPr lang="en-US" sz="20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dirty="0"/>
              <a:t>Edit Master text styles</a:t>
            </a:r>
          </a:p>
        </p:txBody>
      </p:sp>
    </p:spTree>
    <p:extLst>
      <p:ext uri="{BB962C8B-B14F-4D97-AF65-F5344CB8AC3E}">
        <p14:creationId xmlns:p14="http://schemas.microsoft.com/office/powerpoint/2010/main" val="341375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51028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352150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4200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7425600" y="3778767"/>
            <a:ext cx="4766400" cy="3079200"/>
          </a:xfrm>
          <a:prstGeom prst="rtTriangl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 name="Google Shape;111;p11"/>
          <p:cNvGrpSpPr/>
          <p:nvPr/>
        </p:nvGrpSpPr>
        <p:grpSpPr>
          <a:xfrm>
            <a:off x="7945630" y="5492769"/>
            <a:ext cx="3361269" cy="1365553"/>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11"/>
          <p:cNvGrpSpPr/>
          <p:nvPr/>
        </p:nvGrpSpPr>
        <p:grpSpPr>
          <a:xfrm>
            <a:off x="265532" y="3"/>
            <a:ext cx="3727219" cy="1444411"/>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11"/>
          <p:cNvSpPr txBox="1">
            <a:spLocks noGrp="1"/>
          </p:cNvSpPr>
          <p:nvPr>
            <p:ph type="title" hasCustomPrompt="1"/>
          </p:nvPr>
        </p:nvSpPr>
        <p:spPr>
          <a:xfrm>
            <a:off x="1847800" y="1845133"/>
            <a:ext cx="8496400" cy="1839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8600"/>
              <a:buNone/>
              <a:defRPr sz="11466">
                <a:solidFill>
                  <a:schemeClr val="dk2"/>
                </a:solidFill>
              </a:defRPr>
            </a:lvl1pPr>
            <a:lvl2pPr lvl="1" algn="ctr">
              <a:spcBef>
                <a:spcPts val="0"/>
              </a:spcBef>
              <a:spcAft>
                <a:spcPts val="0"/>
              </a:spcAft>
              <a:buClr>
                <a:schemeClr val="dk2"/>
              </a:buClr>
              <a:buSzPts val="8600"/>
              <a:buNone/>
              <a:defRPr sz="11466">
                <a:solidFill>
                  <a:schemeClr val="dk2"/>
                </a:solidFill>
              </a:defRPr>
            </a:lvl2pPr>
            <a:lvl3pPr lvl="2" algn="ctr">
              <a:spcBef>
                <a:spcPts val="0"/>
              </a:spcBef>
              <a:spcAft>
                <a:spcPts val="0"/>
              </a:spcAft>
              <a:buClr>
                <a:schemeClr val="dk2"/>
              </a:buClr>
              <a:buSzPts val="8600"/>
              <a:buNone/>
              <a:defRPr sz="11466">
                <a:solidFill>
                  <a:schemeClr val="dk2"/>
                </a:solidFill>
              </a:defRPr>
            </a:lvl3pPr>
            <a:lvl4pPr lvl="3" algn="ctr">
              <a:spcBef>
                <a:spcPts val="0"/>
              </a:spcBef>
              <a:spcAft>
                <a:spcPts val="0"/>
              </a:spcAft>
              <a:buClr>
                <a:schemeClr val="dk2"/>
              </a:buClr>
              <a:buSzPts val="8600"/>
              <a:buNone/>
              <a:defRPr sz="11466">
                <a:solidFill>
                  <a:schemeClr val="dk2"/>
                </a:solidFill>
              </a:defRPr>
            </a:lvl4pPr>
            <a:lvl5pPr lvl="4" algn="ctr">
              <a:spcBef>
                <a:spcPts val="0"/>
              </a:spcBef>
              <a:spcAft>
                <a:spcPts val="0"/>
              </a:spcAft>
              <a:buClr>
                <a:schemeClr val="dk2"/>
              </a:buClr>
              <a:buSzPts val="8600"/>
              <a:buNone/>
              <a:defRPr sz="11466">
                <a:solidFill>
                  <a:schemeClr val="dk2"/>
                </a:solidFill>
              </a:defRPr>
            </a:lvl5pPr>
            <a:lvl6pPr lvl="5" algn="ctr">
              <a:spcBef>
                <a:spcPts val="0"/>
              </a:spcBef>
              <a:spcAft>
                <a:spcPts val="0"/>
              </a:spcAft>
              <a:buClr>
                <a:schemeClr val="dk2"/>
              </a:buClr>
              <a:buSzPts val="8600"/>
              <a:buNone/>
              <a:defRPr sz="11466">
                <a:solidFill>
                  <a:schemeClr val="dk2"/>
                </a:solidFill>
              </a:defRPr>
            </a:lvl6pPr>
            <a:lvl7pPr lvl="6" algn="ctr">
              <a:spcBef>
                <a:spcPts val="0"/>
              </a:spcBef>
              <a:spcAft>
                <a:spcPts val="0"/>
              </a:spcAft>
              <a:buClr>
                <a:schemeClr val="dk2"/>
              </a:buClr>
              <a:buSzPts val="8600"/>
              <a:buNone/>
              <a:defRPr sz="11466">
                <a:solidFill>
                  <a:schemeClr val="dk2"/>
                </a:solidFill>
              </a:defRPr>
            </a:lvl7pPr>
            <a:lvl8pPr lvl="7" algn="ctr">
              <a:spcBef>
                <a:spcPts val="0"/>
              </a:spcBef>
              <a:spcAft>
                <a:spcPts val="0"/>
              </a:spcAft>
              <a:buClr>
                <a:schemeClr val="dk2"/>
              </a:buClr>
              <a:buSzPts val="8600"/>
              <a:buNone/>
              <a:defRPr sz="11466">
                <a:solidFill>
                  <a:schemeClr val="dk2"/>
                </a:solidFill>
              </a:defRPr>
            </a:lvl8pPr>
            <a:lvl9pPr lvl="8" algn="ctr">
              <a:spcBef>
                <a:spcPts val="0"/>
              </a:spcBef>
              <a:spcAft>
                <a:spcPts val="0"/>
              </a:spcAft>
              <a:buClr>
                <a:schemeClr val="dk2"/>
              </a:buClr>
              <a:buSzPts val="8600"/>
              <a:buNone/>
              <a:defRPr sz="11466">
                <a:solidFill>
                  <a:schemeClr val="dk2"/>
                </a:solidFill>
              </a:defRPr>
            </a:lvl9pPr>
          </a:lstStyle>
          <a:p>
            <a:r>
              <a:t>xx%</a:t>
            </a:r>
          </a:p>
        </p:txBody>
      </p:sp>
      <p:sp>
        <p:nvSpPr>
          <p:cNvPr id="120" name="Google Shape;120;p11"/>
          <p:cNvSpPr txBox="1">
            <a:spLocks noGrp="1"/>
          </p:cNvSpPr>
          <p:nvPr>
            <p:ph type="body" idx="1"/>
          </p:nvPr>
        </p:nvSpPr>
        <p:spPr>
          <a:xfrm>
            <a:off x="1847800" y="3818467"/>
            <a:ext cx="8496400" cy="854800"/>
          </a:xfrm>
          <a:prstGeom prst="rect">
            <a:avLst/>
          </a:prstGeom>
        </p:spPr>
        <p:txBody>
          <a:bodyPr spcFirstLastPara="1" wrap="square" lIns="91425" tIns="91425" rIns="91425" bIns="91425" anchor="t" anchorCtr="0">
            <a:noAutofit/>
          </a:bodyPr>
          <a:lstStyle>
            <a:lvl1pPr marL="609585" lvl="0" indent="-414856" algn="ctr">
              <a:spcBef>
                <a:spcPts val="0"/>
              </a:spcBef>
              <a:spcAft>
                <a:spcPts val="0"/>
              </a:spcAft>
              <a:buSzPts val="1300"/>
              <a:buChar char="●"/>
              <a:defRPr/>
            </a:lvl1pPr>
            <a:lvl2pPr marL="1219170" lvl="1" indent="-397923" algn="ctr">
              <a:spcBef>
                <a:spcPts val="2133"/>
              </a:spcBef>
              <a:spcAft>
                <a:spcPts val="0"/>
              </a:spcAft>
              <a:buSzPts val="1100"/>
              <a:buChar char="○"/>
              <a:defRPr/>
            </a:lvl2pPr>
            <a:lvl3pPr marL="1828754" lvl="2" indent="-397923" algn="ctr">
              <a:spcBef>
                <a:spcPts val="2133"/>
              </a:spcBef>
              <a:spcAft>
                <a:spcPts val="0"/>
              </a:spcAft>
              <a:buSzPts val="1100"/>
              <a:buChar char="■"/>
              <a:defRPr/>
            </a:lvl3pPr>
            <a:lvl4pPr marL="2438339" lvl="3" indent="-397923" algn="ctr">
              <a:spcBef>
                <a:spcPts val="2133"/>
              </a:spcBef>
              <a:spcAft>
                <a:spcPts val="0"/>
              </a:spcAft>
              <a:buSzPts val="1100"/>
              <a:buChar char="●"/>
              <a:defRPr/>
            </a:lvl4pPr>
            <a:lvl5pPr marL="3047924" lvl="4" indent="-397923" algn="ctr">
              <a:spcBef>
                <a:spcPts val="2133"/>
              </a:spcBef>
              <a:spcAft>
                <a:spcPts val="0"/>
              </a:spcAft>
              <a:buSzPts val="1100"/>
              <a:buChar char="○"/>
              <a:defRPr/>
            </a:lvl5pPr>
            <a:lvl6pPr marL="3657509" lvl="5" indent="-397923" algn="ctr">
              <a:spcBef>
                <a:spcPts val="2133"/>
              </a:spcBef>
              <a:spcAft>
                <a:spcPts val="0"/>
              </a:spcAft>
              <a:buSzPts val="1100"/>
              <a:buChar char="■"/>
              <a:defRPr/>
            </a:lvl6pPr>
            <a:lvl7pPr marL="4267093" lvl="6" indent="-397923" algn="ctr">
              <a:spcBef>
                <a:spcPts val="2133"/>
              </a:spcBef>
              <a:spcAft>
                <a:spcPts val="0"/>
              </a:spcAft>
              <a:buSzPts val="1100"/>
              <a:buChar char="●"/>
              <a:defRPr/>
            </a:lvl7pPr>
            <a:lvl8pPr marL="4876678" lvl="7" indent="-397923" algn="ctr">
              <a:spcBef>
                <a:spcPts val="2133"/>
              </a:spcBef>
              <a:spcAft>
                <a:spcPts val="0"/>
              </a:spcAft>
              <a:buSzPts val="1100"/>
              <a:buChar char="○"/>
              <a:defRPr/>
            </a:lvl8pPr>
            <a:lvl9pPr marL="5486263" lvl="8" indent="-397923" algn="ctr">
              <a:spcBef>
                <a:spcPts val="2133"/>
              </a:spcBef>
              <a:spcAft>
                <a:spcPts val="2133"/>
              </a:spcAft>
              <a:buSzPts val="1100"/>
              <a:buChar char="■"/>
              <a:defRPr/>
            </a:lvl9pPr>
          </a:lstStyle>
          <a:p>
            <a:endParaRPr/>
          </a:p>
        </p:txBody>
      </p:sp>
      <p:sp>
        <p:nvSpPr>
          <p:cNvPr id="121" name="Google Shape;121;p11"/>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1180416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accent1"/>
                </a:solidFill>
              </a:defRPr>
            </a:lvl1pPr>
          </a:lstStyle>
          <a:p>
            <a:r>
              <a:rPr lang="en-US" dirty="0"/>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9295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dirty="0"/>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769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64074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76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322773"/>
            <a:ext cx="7089559" cy="484317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B11344-6C7C-43FE-B49B-E08E00BC6C91}"/>
              </a:ext>
            </a:extLst>
          </p:cNvPr>
          <p:cNvSpPr/>
          <p:nvPr userDrawn="1"/>
        </p:nvSpPr>
        <p:spPr>
          <a:xfrm>
            <a:off x="7501631" y="0"/>
            <a:ext cx="4690369" cy="6525087"/>
          </a:xfrm>
          <a:custGeom>
            <a:avLst/>
            <a:gdLst>
              <a:gd name="connsiteX0" fmla="*/ 0 w 4690369"/>
              <a:gd name="connsiteY0" fmla="*/ 0 h 6525087"/>
              <a:gd name="connsiteX1" fmla="*/ 4690369 w 4690369"/>
              <a:gd name="connsiteY1" fmla="*/ 0 h 6525087"/>
              <a:gd name="connsiteX2" fmla="*/ 4690369 w 4690369"/>
              <a:gd name="connsiteY2" fmla="*/ 6525087 h 6525087"/>
              <a:gd name="connsiteX3" fmla="*/ 0 w 4690369"/>
              <a:gd name="connsiteY3" fmla="*/ 6525087 h 6525087"/>
              <a:gd name="connsiteX4" fmla="*/ 0 w 4690369"/>
              <a:gd name="connsiteY4" fmla="*/ 0 h 6525087"/>
              <a:gd name="connsiteX0" fmla="*/ 1313895 w 4690369"/>
              <a:gd name="connsiteY0" fmla="*/ 8878 h 6525087"/>
              <a:gd name="connsiteX1" fmla="*/ 4690369 w 4690369"/>
              <a:gd name="connsiteY1" fmla="*/ 0 h 6525087"/>
              <a:gd name="connsiteX2" fmla="*/ 4690369 w 4690369"/>
              <a:gd name="connsiteY2" fmla="*/ 6525087 h 6525087"/>
              <a:gd name="connsiteX3" fmla="*/ 0 w 4690369"/>
              <a:gd name="connsiteY3" fmla="*/ 6525087 h 6525087"/>
              <a:gd name="connsiteX4" fmla="*/ 1313895 w 4690369"/>
              <a:gd name="connsiteY4" fmla="*/ 8878 h 6525087"/>
              <a:gd name="connsiteX0" fmla="*/ 1331650 w 4690369"/>
              <a:gd name="connsiteY0" fmla="*/ 0 h 6525087"/>
              <a:gd name="connsiteX1" fmla="*/ 4690369 w 4690369"/>
              <a:gd name="connsiteY1" fmla="*/ 0 h 6525087"/>
              <a:gd name="connsiteX2" fmla="*/ 4690369 w 4690369"/>
              <a:gd name="connsiteY2" fmla="*/ 6525087 h 6525087"/>
              <a:gd name="connsiteX3" fmla="*/ 0 w 4690369"/>
              <a:gd name="connsiteY3" fmla="*/ 6525087 h 6525087"/>
              <a:gd name="connsiteX4" fmla="*/ 1331650 w 4690369"/>
              <a:gd name="connsiteY4" fmla="*/ 0 h 6525087"/>
              <a:gd name="connsiteX0" fmla="*/ 1784411 w 4690369"/>
              <a:gd name="connsiteY0" fmla="*/ 8878 h 6525087"/>
              <a:gd name="connsiteX1" fmla="*/ 4690369 w 4690369"/>
              <a:gd name="connsiteY1" fmla="*/ 0 h 6525087"/>
              <a:gd name="connsiteX2" fmla="*/ 4690369 w 4690369"/>
              <a:gd name="connsiteY2" fmla="*/ 6525087 h 6525087"/>
              <a:gd name="connsiteX3" fmla="*/ 0 w 4690369"/>
              <a:gd name="connsiteY3" fmla="*/ 6525087 h 6525087"/>
              <a:gd name="connsiteX4" fmla="*/ 1784411 w 4690369"/>
              <a:gd name="connsiteY4" fmla="*/ 8878 h 6525087"/>
              <a:gd name="connsiteX0" fmla="*/ 1802166 w 4690369"/>
              <a:gd name="connsiteY0" fmla="*/ 0 h 6525087"/>
              <a:gd name="connsiteX1" fmla="*/ 4690369 w 4690369"/>
              <a:gd name="connsiteY1" fmla="*/ 0 h 6525087"/>
              <a:gd name="connsiteX2" fmla="*/ 4690369 w 4690369"/>
              <a:gd name="connsiteY2" fmla="*/ 6525087 h 6525087"/>
              <a:gd name="connsiteX3" fmla="*/ 0 w 4690369"/>
              <a:gd name="connsiteY3" fmla="*/ 6525087 h 6525087"/>
              <a:gd name="connsiteX4" fmla="*/ 1802166 w 4690369"/>
              <a:gd name="connsiteY4" fmla="*/ 0 h 652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369" h="6525087">
                <a:moveTo>
                  <a:pt x="1802166" y="0"/>
                </a:moveTo>
                <a:lnTo>
                  <a:pt x="4690369" y="0"/>
                </a:lnTo>
                <a:lnTo>
                  <a:pt x="4690369" y="6525087"/>
                </a:lnTo>
                <a:lnTo>
                  <a:pt x="0" y="6525087"/>
                </a:lnTo>
                <a:lnTo>
                  <a:pt x="180216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Tree>
    <p:extLst>
      <p:ext uri="{BB962C8B-B14F-4D97-AF65-F5344CB8AC3E}">
        <p14:creationId xmlns:p14="http://schemas.microsoft.com/office/powerpoint/2010/main" val="402454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322773"/>
            <a:ext cx="7089559" cy="484317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048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199" y="1322773"/>
            <a:ext cx="7089559" cy="484317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B11344-6C7C-43FE-B49B-E08E00BC6C91}"/>
              </a:ext>
            </a:extLst>
          </p:cNvPr>
          <p:cNvSpPr/>
          <p:nvPr userDrawn="1"/>
        </p:nvSpPr>
        <p:spPr>
          <a:xfrm>
            <a:off x="7501631" y="473336"/>
            <a:ext cx="4690369" cy="6051752"/>
          </a:xfrm>
          <a:custGeom>
            <a:avLst/>
            <a:gdLst>
              <a:gd name="connsiteX0" fmla="*/ 0 w 4690369"/>
              <a:gd name="connsiteY0" fmla="*/ 0 h 6525087"/>
              <a:gd name="connsiteX1" fmla="*/ 4690369 w 4690369"/>
              <a:gd name="connsiteY1" fmla="*/ 0 h 6525087"/>
              <a:gd name="connsiteX2" fmla="*/ 4690369 w 4690369"/>
              <a:gd name="connsiteY2" fmla="*/ 6525087 h 6525087"/>
              <a:gd name="connsiteX3" fmla="*/ 0 w 4690369"/>
              <a:gd name="connsiteY3" fmla="*/ 6525087 h 6525087"/>
              <a:gd name="connsiteX4" fmla="*/ 0 w 4690369"/>
              <a:gd name="connsiteY4" fmla="*/ 0 h 6525087"/>
              <a:gd name="connsiteX0" fmla="*/ 1313895 w 4690369"/>
              <a:gd name="connsiteY0" fmla="*/ 8878 h 6525087"/>
              <a:gd name="connsiteX1" fmla="*/ 4690369 w 4690369"/>
              <a:gd name="connsiteY1" fmla="*/ 0 h 6525087"/>
              <a:gd name="connsiteX2" fmla="*/ 4690369 w 4690369"/>
              <a:gd name="connsiteY2" fmla="*/ 6525087 h 6525087"/>
              <a:gd name="connsiteX3" fmla="*/ 0 w 4690369"/>
              <a:gd name="connsiteY3" fmla="*/ 6525087 h 6525087"/>
              <a:gd name="connsiteX4" fmla="*/ 1313895 w 4690369"/>
              <a:gd name="connsiteY4" fmla="*/ 8878 h 6525087"/>
              <a:gd name="connsiteX0" fmla="*/ 1331650 w 4690369"/>
              <a:gd name="connsiteY0" fmla="*/ 0 h 6525087"/>
              <a:gd name="connsiteX1" fmla="*/ 4690369 w 4690369"/>
              <a:gd name="connsiteY1" fmla="*/ 0 h 6525087"/>
              <a:gd name="connsiteX2" fmla="*/ 4690369 w 4690369"/>
              <a:gd name="connsiteY2" fmla="*/ 6525087 h 6525087"/>
              <a:gd name="connsiteX3" fmla="*/ 0 w 4690369"/>
              <a:gd name="connsiteY3" fmla="*/ 6525087 h 6525087"/>
              <a:gd name="connsiteX4" fmla="*/ 1331650 w 4690369"/>
              <a:gd name="connsiteY4" fmla="*/ 0 h 6525087"/>
              <a:gd name="connsiteX0" fmla="*/ 1784411 w 4690369"/>
              <a:gd name="connsiteY0" fmla="*/ 8878 h 6525087"/>
              <a:gd name="connsiteX1" fmla="*/ 4690369 w 4690369"/>
              <a:gd name="connsiteY1" fmla="*/ 0 h 6525087"/>
              <a:gd name="connsiteX2" fmla="*/ 4690369 w 4690369"/>
              <a:gd name="connsiteY2" fmla="*/ 6525087 h 6525087"/>
              <a:gd name="connsiteX3" fmla="*/ 0 w 4690369"/>
              <a:gd name="connsiteY3" fmla="*/ 6525087 h 6525087"/>
              <a:gd name="connsiteX4" fmla="*/ 1784411 w 4690369"/>
              <a:gd name="connsiteY4" fmla="*/ 8878 h 6525087"/>
              <a:gd name="connsiteX0" fmla="*/ 1802166 w 4690369"/>
              <a:gd name="connsiteY0" fmla="*/ 0 h 6525087"/>
              <a:gd name="connsiteX1" fmla="*/ 4690369 w 4690369"/>
              <a:gd name="connsiteY1" fmla="*/ 0 h 6525087"/>
              <a:gd name="connsiteX2" fmla="*/ 4690369 w 4690369"/>
              <a:gd name="connsiteY2" fmla="*/ 6525087 h 6525087"/>
              <a:gd name="connsiteX3" fmla="*/ 0 w 4690369"/>
              <a:gd name="connsiteY3" fmla="*/ 6525087 h 6525087"/>
              <a:gd name="connsiteX4" fmla="*/ 1802166 w 4690369"/>
              <a:gd name="connsiteY4" fmla="*/ 0 h 6525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369" h="6525087">
                <a:moveTo>
                  <a:pt x="1802166" y="0"/>
                </a:moveTo>
                <a:lnTo>
                  <a:pt x="4690369" y="0"/>
                </a:lnTo>
                <a:lnTo>
                  <a:pt x="4690369" y="6525087"/>
                </a:lnTo>
                <a:lnTo>
                  <a:pt x="0" y="6525087"/>
                </a:lnTo>
                <a:lnTo>
                  <a:pt x="1802166" y="0"/>
                </a:lnTo>
                <a:close/>
              </a:path>
            </a:pathLst>
          </a:custGeom>
          <a:solidFill>
            <a:srgbClr val="F9A2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accent2"/>
              </a:solidFill>
            </a:endParaRPr>
          </a:p>
        </p:txBody>
      </p:sp>
    </p:spTree>
    <p:extLst>
      <p:ext uri="{BB962C8B-B14F-4D97-AF65-F5344CB8AC3E}">
        <p14:creationId xmlns:p14="http://schemas.microsoft.com/office/powerpoint/2010/main" val="732619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3DCE-7CC2-4547-AF0B-DA98245B84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49DA49-E1B4-5F44-A5A1-C42A728CCC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60D08-D780-8A4E-A5FC-6254E313CFE0}"/>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5" name="Footer Placeholder 4">
            <a:extLst>
              <a:ext uri="{FF2B5EF4-FFF2-40B4-BE49-F238E27FC236}">
                <a16:creationId xmlns:a16="http://schemas.microsoft.com/office/drawing/2014/main" id="{C08C45EA-0559-A142-BE91-B8A4FF604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4AA2F-8D41-9644-9197-80A95B2310E1}"/>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40027654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7267-B6E7-8D4F-8689-1636C4C88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50429-0B93-AF4B-B1D6-A3B99168DF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7B2B1-DB74-CF44-B4E7-04CD3FAD77FD}"/>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5" name="Footer Placeholder 4">
            <a:extLst>
              <a:ext uri="{FF2B5EF4-FFF2-40B4-BE49-F238E27FC236}">
                <a16:creationId xmlns:a16="http://schemas.microsoft.com/office/drawing/2014/main" id="{A86B5D6F-5389-8445-991F-29ED2F2A9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B04BB-1621-E543-BAC9-4A83C27B1975}"/>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397642706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67F0-16CE-6D42-84BF-F10296FF9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199736-1765-3B45-A66D-298DCD9965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A0F63-D2AB-434D-89D6-0DA531D9EED5}"/>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5" name="Footer Placeholder 4">
            <a:extLst>
              <a:ext uri="{FF2B5EF4-FFF2-40B4-BE49-F238E27FC236}">
                <a16:creationId xmlns:a16="http://schemas.microsoft.com/office/drawing/2014/main" id="{53AA0101-F480-8A4E-AAC7-92003E64C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F24E3-5649-3347-AAE6-28D4D715B07D}"/>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360019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11187645" y="6058224"/>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0302537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338A-BA51-CE45-8135-B43B498E3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2469E-CA0F-C84F-9DAE-0BD16B49A0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7EA1D7-2F3D-E34E-A517-41036A9721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CEA46-32C3-3441-A737-37C82FA58155}"/>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6" name="Footer Placeholder 5">
            <a:extLst>
              <a:ext uri="{FF2B5EF4-FFF2-40B4-BE49-F238E27FC236}">
                <a16:creationId xmlns:a16="http://schemas.microsoft.com/office/drawing/2014/main" id="{FCF73C78-8AC2-7D42-AED9-A8B63AE56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E4C77-6B89-4342-941D-D706624909DD}"/>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5720054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7710-FED0-124E-840E-E487B8008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450311-5D7F-5347-A0F4-66388A9661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36B809-3AD9-9E46-BF94-FBFE9D869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574B2B-CCA2-EA40-9033-9A5445FA7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7B4E6-34C5-3248-B7FB-000E883EF1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696F95-EA09-954B-BB62-ED50C91E4550}"/>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8" name="Footer Placeholder 7">
            <a:extLst>
              <a:ext uri="{FF2B5EF4-FFF2-40B4-BE49-F238E27FC236}">
                <a16:creationId xmlns:a16="http://schemas.microsoft.com/office/drawing/2014/main" id="{6C25406B-AE84-CA43-994B-8868D20D6B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A784BA-E553-294C-907A-9015DFA99C97}"/>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70531265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0AFF-8AD1-BC4B-B1BA-AB7D12826F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A8D5C-A82C-C944-866A-9D333320B73C}"/>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4" name="Footer Placeholder 3">
            <a:extLst>
              <a:ext uri="{FF2B5EF4-FFF2-40B4-BE49-F238E27FC236}">
                <a16:creationId xmlns:a16="http://schemas.microsoft.com/office/drawing/2014/main" id="{8366DDC5-A9AD-914F-A85D-9D7DDE20F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4ADC8D-FFD2-1A48-94B6-9A2213E39186}"/>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85887137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94523-ED0F-A844-9BE0-129811A77557}"/>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3" name="Footer Placeholder 2">
            <a:extLst>
              <a:ext uri="{FF2B5EF4-FFF2-40B4-BE49-F238E27FC236}">
                <a16:creationId xmlns:a16="http://schemas.microsoft.com/office/drawing/2014/main" id="{261E66F9-8945-7F41-BD45-8FA3E0D642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2B6F9F-5C81-0948-956D-C1FF1A6227C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32736359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CB07-8F14-5144-8E33-DBF4DC7C2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5AE2D1-D6C9-F84C-AFB1-5BCE947EA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184E9-6628-274D-9677-0118D3295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10B8D-A7D7-9546-BD3B-4C838FCC254B}"/>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6" name="Footer Placeholder 5">
            <a:extLst>
              <a:ext uri="{FF2B5EF4-FFF2-40B4-BE49-F238E27FC236}">
                <a16:creationId xmlns:a16="http://schemas.microsoft.com/office/drawing/2014/main" id="{F4D54121-8A8D-A24F-B175-BD29CC001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1B040-90D8-794B-9A1B-B065D231EA7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39337179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686E-201A-254C-8F5B-4F7B252AB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E4BE6-8F23-DA4A-8107-E57BBC408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DB651-E823-6045-AC3B-A5AE374D2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78725D-0AEE-D347-9765-542D4022A9E9}"/>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6" name="Footer Placeholder 5">
            <a:extLst>
              <a:ext uri="{FF2B5EF4-FFF2-40B4-BE49-F238E27FC236}">
                <a16:creationId xmlns:a16="http://schemas.microsoft.com/office/drawing/2014/main" id="{10BFCBBC-078C-584B-8706-1340A47FB5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F0DE5-E1CA-844D-81F0-CE10AFB24752}"/>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37402895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4F4A-D5D5-534A-91EE-230A36D4E7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7FCBD-76D5-7144-9A6A-58452D663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2F71F-0127-D447-97D9-A55842B6044B}"/>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5" name="Footer Placeholder 4">
            <a:extLst>
              <a:ext uri="{FF2B5EF4-FFF2-40B4-BE49-F238E27FC236}">
                <a16:creationId xmlns:a16="http://schemas.microsoft.com/office/drawing/2014/main" id="{8C5D6A91-D389-7B4C-9FDA-C18AA82FA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72361-6310-0849-A7A0-BFADE5131155}"/>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83396273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7163E-E568-A647-8185-ADB7E97431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08339-0F48-E042-91E8-1EBC3E56AC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AF872-FF55-2749-9F83-341052E87C11}"/>
              </a:ext>
            </a:extLst>
          </p:cNvPr>
          <p:cNvSpPr>
            <a:spLocks noGrp="1"/>
          </p:cNvSpPr>
          <p:nvPr>
            <p:ph type="dt" sz="half" idx="10"/>
          </p:nvPr>
        </p:nvSpPr>
        <p:spPr/>
        <p:txBody>
          <a:bodyPr/>
          <a:lstStyle/>
          <a:p>
            <a:fld id="{E5B57CE7-A7CD-DD4C-A142-E9A4EDF9F4EA}" type="datetimeFigureOut">
              <a:rPr lang="en-US" smtClean="0"/>
              <a:t>2/4/2021</a:t>
            </a:fld>
            <a:endParaRPr lang="en-US"/>
          </a:p>
        </p:txBody>
      </p:sp>
      <p:sp>
        <p:nvSpPr>
          <p:cNvPr id="5" name="Footer Placeholder 4">
            <a:extLst>
              <a:ext uri="{FF2B5EF4-FFF2-40B4-BE49-F238E27FC236}">
                <a16:creationId xmlns:a16="http://schemas.microsoft.com/office/drawing/2014/main" id="{42A05306-FA85-8A46-908B-3516D9C6A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F3FEE-C618-FB45-8E77-0735C518D03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3209240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854C0539-1D6D-4163-9A57-B4FFD849AA29}" type="datetime1">
              <a:rPr lang="en-US" smtClean="0"/>
              <a:t>2/4/2021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223553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60D13E-AAF2-4462-BADB-48E805AA0F1E}" type="datetime1">
              <a:rPr lang="en-US" smtClean="0"/>
              <a:t>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884694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7C5A57C6-13C5-49C3-9ECC-B3BFB4053582}" type="datetime1">
              <a:rPr lang="en-US" smtClean="0"/>
              <a:t>2/4/2021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8049069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F29F8DD-C9E8-44D0-9286-338D5AD31DB4}" type="datetime1">
              <a:rPr lang="en-US" smtClean="0"/>
              <a:t>2/4/2021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39081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C41E53-CEC7-4FEA-8E5C-FF24EE14C4F4}" type="datetime1">
              <a:rPr lang="en-US" smtClean="0"/>
              <a:t>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520428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EDD535-5EC5-4667-8577-7C1426A615FD}" type="datetime1">
              <a:rPr lang="en-US" smtClean="0"/>
              <a:t>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598545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211C7A-B349-487B-AA84-44C57574F215}" type="datetime1">
              <a:rPr lang="en-US" smtClean="0"/>
              <a:t>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63252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67F0-16CE-6D42-84BF-F10296FF9C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199736-1765-3B45-A66D-298DCD9965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A0F63-D2AB-434D-89D6-0DA531D9EED5}"/>
              </a:ext>
            </a:extLst>
          </p:cNvPr>
          <p:cNvSpPr>
            <a:spLocks noGrp="1"/>
          </p:cNvSpPr>
          <p:nvPr>
            <p:ph type="dt" sz="half" idx="10"/>
          </p:nvPr>
        </p:nvSpPr>
        <p:spPr/>
        <p:txBody>
          <a:bodyPr/>
          <a:lstStyle/>
          <a:p>
            <a:fld id="{7CE0BE51-C23D-4437-9176-261D0607F49A}" type="datetime1">
              <a:rPr lang="en-US" smtClean="0"/>
              <a:t>2/4/2021</a:t>
            </a:fld>
            <a:endParaRPr lang="en-US"/>
          </a:p>
        </p:txBody>
      </p:sp>
      <p:sp>
        <p:nvSpPr>
          <p:cNvPr id="5" name="Footer Placeholder 4">
            <a:extLst>
              <a:ext uri="{FF2B5EF4-FFF2-40B4-BE49-F238E27FC236}">
                <a16:creationId xmlns:a16="http://schemas.microsoft.com/office/drawing/2014/main" id="{53AA0101-F480-8A4E-AAC7-92003E64C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F24E3-5649-3347-AAE6-28D4D715B07D}"/>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954519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845ABE88-652D-4739-B1CB-08437B6205B6}" type="datetime1">
              <a:rPr lang="en-US" smtClean="0"/>
              <a:t>2/4/2021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16902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1388D08B-26A5-4214-B6A5-BF27CB6466CA}" type="datetime1">
              <a:rPr lang="en-US" smtClean="0"/>
              <a:t>2/4/2021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0456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901E78-C5BE-E14D-B1B4-49AD9C72F004}"/>
              </a:ext>
            </a:extLst>
          </p:cNvPr>
          <p:cNvSpPr/>
          <p:nvPr userDrawn="1"/>
        </p:nvSpPr>
        <p:spPr>
          <a:xfrm>
            <a:off x="0" y="-388258"/>
            <a:ext cx="12207240" cy="6535058"/>
          </a:xfrm>
          <a:prstGeom prst="rect">
            <a:avLst/>
          </a:prstGeom>
          <a:solidFill>
            <a:srgbClr val="8162B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69243" y="3365666"/>
            <a:ext cx="10577689" cy="1047069"/>
          </a:xfrm>
        </p:spPr>
        <p:txBody>
          <a:bodyPr anchor="t"/>
          <a:lstStyle>
            <a:lvl1pPr algn="ctr">
              <a:defRPr sz="4200" b="1" i="0" cap="all" baseline="0">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869243" y="4148660"/>
            <a:ext cx="10577689" cy="715074"/>
          </a:xfrm>
        </p:spPr>
        <p:txBody>
          <a:bodyPr/>
          <a:lstStyle>
            <a:lvl1pPr marL="0" indent="0" algn="ctr">
              <a:buNone/>
              <a:defRPr sz="3200" baseline="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a:extLst>
              <a:ext uri="{FF2B5EF4-FFF2-40B4-BE49-F238E27FC236}">
                <a16:creationId xmlns:a16="http://schemas.microsoft.com/office/drawing/2014/main" id="{C7D84878-9BC6-614E-8CA3-997A061120F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4527" y="1100710"/>
            <a:ext cx="4367473" cy="1185290"/>
          </a:xfrm>
          <a:prstGeom prst="rect">
            <a:avLst/>
          </a:prstGeom>
        </p:spPr>
      </p:pic>
      <p:cxnSp>
        <p:nvCxnSpPr>
          <p:cNvPr id="8" name="Straight Connector 7">
            <a:extLst>
              <a:ext uri="{FF2B5EF4-FFF2-40B4-BE49-F238E27FC236}">
                <a16:creationId xmlns:a16="http://schemas.microsoft.com/office/drawing/2014/main" id="{135D08E1-502F-6C49-834D-DFBED732DE78}"/>
              </a:ext>
            </a:extLst>
          </p:cNvPr>
          <p:cNvCxnSpPr>
            <a:cxnSpLocks/>
          </p:cNvCxnSpPr>
          <p:nvPr userDrawn="1"/>
        </p:nvCxnSpPr>
        <p:spPr>
          <a:xfrm>
            <a:off x="5757333" y="2870199"/>
            <a:ext cx="948266" cy="0"/>
          </a:xfrm>
          <a:prstGeom prst="line">
            <a:avLst/>
          </a:prstGeom>
          <a:ln w="952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7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5801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561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95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ff Intro">
    <p:spTree>
      <p:nvGrpSpPr>
        <p:cNvPr id="1" name=""/>
        <p:cNvGrpSpPr/>
        <p:nvPr/>
      </p:nvGrpSpPr>
      <p:grpSpPr>
        <a:xfrm>
          <a:off x="0" y="0"/>
          <a:ext cx="0" cy="0"/>
          <a:chOff x="0" y="0"/>
          <a:chExt cx="0" cy="0"/>
        </a:xfrm>
      </p:grpSpPr>
      <p:sp>
        <p:nvSpPr>
          <p:cNvPr id="61" name="Picture Placeholder 21">
            <a:extLst>
              <a:ext uri="{FF2B5EF4-FFF2-40B4-BE49-F238E27FC236}">
                <a16:creationId xmlns:a16="http://schemas.microsoft.com/office/drawing/2014/main" id="{EC3C2B0D-E12F-2B49-9A52-D8548CA8B830}"/>
              </a:ext>
            </a:extLst>
          </p:cNvPr>
          <p:cNvSpPr>
            <a:spLocks noGrp="1"/>
          </p:cNvSpPr>
          <p:nvPr>
            <p:ph type="pic" sz="quarter" idx="10"/>
          </p:nvPr>
        </p:nvSpPr>
        <p:spPr>
          <a:xfrm>
            <a:off x="3130445" y="1854200"/>
            <a:ext cx="2146300" cy="2945182"/>
          </a:xfrm>
        </p:spPr>
        <p:txBody>
          <a:bodyPr/>
          <a:lstStyle/>
          <a:p>
            <a:endParaRPr lang="en-US" dirty="0"/>
          </a:p>
        </p:txBody>
      </p:sp>
      <p:sp>
        <p:nvSpPr>
          <p:cNvPr id="62" name="Rectangle 61">
            <a:extLst>
              <a:ext uri="{FF2B5EF4-FFF2-40B4-BE49-F238E27FC236}">
                <a16:creationId xmlns:a16="http://schemas.microsoft.com/office/drawing/2014/main" id="{93A07ABB-D9EA-C24C-9E4E-841AD5F1F953}"/>
              </a:ext>
            </a:extLst>
          </p:cNvPr>
          <p:cNvSpPr/>
          <p:nvPr userDrawn="1"/>
        </p:nvSpPr>
        <p:spPr>
          <a:xfrm>
            <a:off x="0" y="-11575"/>
            <a:ext cx="12207240" cy="1064381"/>
          </a:xfrm>
          <a:prstGeom prst="rect">
            <a:avLst/>
          </a:prstGeom>
          <a:solidFill>
            <a:srgbClr val="F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3" name="Picture 62" descr="NoveList Branding Dots-01.png">
            <a:extLst>
              <a:ext uri="{FF2B5EF4-FFF2-40B4-BE49-F238E27FC236}">
                <a16:creationId xmlns:a16="http://schemas.microsoft.com/office/drawing/2014/main" id="{49C65E84-F3F7-7E4C-BD36-E8E08D30CF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79429" y="1141979"/>
            <a:ext cx="2495013" cy="217898"/>
          </a:xfrm>
          <a:prstGeom prst="rect">
            <a:avLst/>
          </a:prstGeom>
        </p:spPr>
      </p:pic>
      <p:sp>
        <p:nvSpPr>
          <p:cNvPr id="64" name="Title 1">
            <a:extLst>
              <a:ext uri="{FF2B5EF4-FFF2-40B4-BE49-F238E27FC236}">
                <a16:creationId xmlns:a16="http://schemas.microsoft.com/office/drawing/2014/main" id="{C683AD95-5D60-9340-B55C-02D63A329B91}"/>
              </a:ext>
            </a:extLst>
          </p:cNvPr>
          <p:cNvSpPr>
            <a:spLocks noGrp="1"/>
          </p:cNvSpPr>
          <p:nvPr>
            <p:ph type="title" hasCustomPrompt="1"/>
          </p:nvPr>
        </p:nvSpPr>
        <p:spPr>
          <a:xfrm>
            <a:off x="289367" y="24155"/>
            <a:ext cx="10809790" cy="1018492"/>
          </a:xfrm>
        </p:spPr>
        <p:txBody>
          <a:bodyPr/>
          <a:lstStyle>
            <a:lvl1pPr>
              <a:defRPr b="1" i="0" baseline="0">
                <a:solidFill>
                  <a:schemeClr val="bg1"/>
                </a:solidFill>
              </a:defRPr>
            </a:lvl1pPr>
          </a:lstStyle>
          <a:p>
            <a:r>
              <a:rPr lang="en-US" dirty="0"/>
              <a:t>Add a Welcome Message!</a:t>
            </a:r>
          </a:p>
        </p:txBody>
      </p:sp>
      <p:cxnSp>
        <p:nvCxnSpPr>
          <p:cNvPr id="66" name="Straight Connector 65">
            <a:extLst>
              <a:ext uri="{FF2B5EF4-FFF2-40B4-BE49-F238E27FC236}">
                <a16:creationId xmlns:a16="http://schemas.microsoft.com/office/drawing/2014/main" id="{BDAFA6BB-9C98-0E48-99CF-D458D3C91B73}"/>
              </a:ext>
            </a:extLst>
          </p:cNvPr>
          <p:cNvCxnSpPr/>
          <p:nvPr userDrawn="1"/>
        </p:nvCxnSpPr>
        <p:spPr>
          <a:xfrm>
            <a:off x="424812" y="3813486"/>
            <a:ext cx="731231" cy="0"/>
          </a:xfrm>
          <a:prstGeom prst="line">
            <a:avLst/>
          </a:prstGeom>
          <a:ln w="114300" cap="sq" cmpd="sng">
            <a:solidFill>
              <a:srgbClr val="3E75CF"/>
            </a:solidFill>
            <a:round/>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4C4FA0A3-CD3A-0347-8D62-E64DF1732232}"/>
              </a:ext>
            </a:extLst>
          </p:cNvPr>
          <p:cNvSpPr/>
          <p:nvPr userDrawn="1"/>
        </p:nvSpPr>
        <p:spPr>
          <a:xfrm>
            <a:off x="3130603" y="4810038"/>
            <a:ext cx="2146300" cy="936421"/>
          </a:xfrm>
          <a:prstGeom prst="rect">
            <a:avLst/>
          </a:prstGeom>
          <a:solidFill>
            <a:srgbClr val="8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68" name="Text Placeholder 23">
            <a:extLst>
              <a:ext uri="{FF2B5EF4-FFF2-40B4-BE49-F238E27FC236}">
                <a16:creationId xmlns:a16="http://schemas.microsoft.com/office/drawing/2014/main" id="{E5568564-FC04-B04E-9A58-0C6F1BF764B3}"/>
              </a:ext>
            </a:extLst>
          </p:cNvPr>
          <p:cNvSpPr>
            <a:spLocks noGrp="1"/>
          </p:cNvSpPr>
          <p:nvPr>
            <p:ph type="body" sz="quarter" idx="11" hasCustomPrompt="1"/>
          </p:nvPr>
        </p:nvSpPr>
        <p:spPr>
          <a:xfrm>
            <a:off x="3198708" y="4934609"/>
            <a:ext cx="1997075" cy="253228"/>
          </a:xfrm>
        </p:spPr>
        <p:txBody>
          <a:bodyPr>
            <a:normAutofit/>
          </a:bodyPr>
          <a:lstStyle>
            <a:lvl1pPr marL="0" indent="0">
              <a:buNone/>
              <a:defRPr sz="1500" b="1" i="0" baseline="0">
                <a:solidFill>
                  <a:schemeClr val="bg1"/>
                </a:solidFill>
                <a:latin typeface="Century Gothic" panose="020B0502020202020204" pitchFamily="34" charset="0"/>
              </a:defRPr>
            </a:lvl1pPr>
          </a:lstStyle>
          <a:p>
            <a:pPr lvl="0"/>
            <a:r>
              <a:rPr lang="en-US" dirty="0"/>
              <a:t>Staff Name</a:t>
            </a:r>
          </a:p>
        </p:txBody>
      </p:sp>
      <p:sp>
        <p:nvSpPr>
          <p:cNvPr id="69" name="Text Placeholder 23">
            <a:extLst>
              <a:ext uri="{FF2B5EF4-FFF2-40B4-BE49-F238E27FC236}">
                <a16:creationId xmlns:a16="http://schemas.microsoft.com/office/drawing/2014/main" id="{397712B3-94C8-254B-91BC-D95953F9F56B}"/>
              </a:ext>
            </a:extLst>
          </p:cNvPr>
          <p:cNvSpPr>
            <a:spLocks noGrp="1"/>
          </p:cNvSpPr>
          <p:nvPr>
            <p:ph type="body" sz="quarter" idx="12" hasCustomPrompt="1"/>
          </p:nvPr>
        </p:nvSpPr>
        <p:spPr>
          <a:xfrm>
            <a:off x="3197659" y="5130753"/>
            <a:ext cx="1997075" cy="470024"/>
          </a:xfrm>
        </p:spPr>
        <p:txBody>
          <a:bodyPr>
            <a:normAutofit/>
          </a:bodyPr>
          <a:lstStyle>
            <a:lvl1pPr marL="0" indent="0">
              <a:lnSpc>
                <a:spcPct val="100000"/>
              </a:lnSpc>
              <a:buNone/>
              <a:defRPr sz="1300" b="0" i="0" baseline="0">
                <a:solidFill>
                  <a:schemeClr val="bg1"/>
                </a:solidFill>
                <a:latin typeface="Century Gothic" panose="020B0502020202020204" pitchFamily="34" charset="0"/>
              </a:defRPr>
            </a:lvl1pPr>
          </a:lstStyle>
          <a:p>
            <a:pPr lvl="0"/>
            <a:r>
              <a:rPr lang="en-US" dirty="0"/>
              <a:t>Job Title</a:t>
            </a:r>
          </a:p>
        </p:txBody>
      </p:sp>
      <p:sp>
        <p:nvSpPr>
          <p:cNvPr id="70" name="Picture Placeholder 21">
            <a:extLst>
              <a:ext uri="{FF2B5EF4-FFF2-40B4-BE49-F238E27FC236}">
                <a16:creationId xmlns:a16="http://schemas.microsoft.com/office/drawing/2014/main" id="{371E5CA2-936F-AA40-B4FB-994233F96A84}"/>
              </a:ext>
            </a:extLst>
          </p:cNvPr>
          <p:cNvSpPr>
            <a:spLocks noGrp="1"/>
          </p:cNvSpPr>
          <p:nvPr>
            <p:ph type="pic" sz="quarter" idx="13"/>
          </p:nvPr>
        </p:nvSpPr>
        <p:spPr>
          <a:xfrm>
            <a:off x="5864000" y="1854200"/>
            <a:ext cx="2146300" cy="2945182"/>
          </a:xfrm>
        </p:spPr>
        <p:txBody>
          <a:bodyPr/>
          <a:lstStyle/>
          <a:p>
            <a:endParaRPr lang="en-US" dirty="0"/>
          </a:p>
        </p:txBody>
      </p:sp>
      <p:sp>
        <p:nvSpPr>
          <p:cNvPr id="71" name="Rectangle 70">
            <a:extLst>
              <a:ext uri="{FF2B5EF4-FFF2-40B4-BE49-F238E27FC236}">
                <a16:creationId xmlns:a16="http://schemas.microsoft.com/office/drawing/2014/main" id="{5434CED1-965D-274A-811D-D2EF0AF12E8F}"/>
              </a:ext>
            </a:extLst>
          </p:cNvPr>
          <p:cNvSpPr/>
          <p:nvPr userDrawn="1"/>
        </p:nvSpPr>
        <p:spPr>
          <a:xfrm>
            <a:off x="5864158" y="4810038"/>
            <a:ext cx="2146300" cy="936421"/>
          </a:xfrm>
          <a:prstGeom prst="rect">
            <a:avLst/>
          </a:prstGeom>
          <a:solidFill>
            <a:srgbClr val="8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2" name="Text Placeholder 23">
            <a:extLst>
              <a:ext uri="{FF2B5EF4-FFF2-40B4-BE49-F238E27FC236}">
                <a16:creationId xmlns:a16="http://schemas.microsoft.com/office/drawing/2014/main" id="{2AF9D85F-2D16-DC46-9283-FF4ECB5D741E}"/>
              </a:ext>
            </a:extLst>
          </p:cNvPr>
          <p:cNvSpPr>
            <a:spLocks noGrp="1"/>
          </p:cNvSpPr>
          <p:nvPr>
            <p:ph type="body" sz="quarter" idx="14" hasCustomPrompt="1"/>
          </p:nvPr>
        </p:nvSpPr>
        <p:spPr>
          <a:xfrm>
            <a:off x="5932263" y="4934609"/>
            <a:ext cx="1997075" cy="253228"/>
          </a:xfrm>
        </p:spPr>
        <p:txBody>
          <a:bodyPr>
            <a:normAutofit/>
          </a:bodyPr>
          <a:lstStyle>
            <a:lvl1pPr marL="0" indent="0">
              <a:buNone/>
              <a:defRPr sz="1500" b="1" i="0" baseline="0">
                <a:solidFill>
                  <a:schemeClr val="bg1"/>
                </a:solidFill>
                <a:latin typeface="Century Gothic" panose="020B0502020202020204" pitchFamily="34" charset="0"/>
              </a:defRPr>
            </a:lvl1pPr>
          </a:lstStyle>
          <a:p>
            <a:pPr lvl="0"/>
            <a:r>
              <a:rPr lang="en-US" dirty="0"/>
              <a:t>Staff Name</a:t>
            </a:r>
          </a:p>
        </p:txBody>
      </p:sp>
      <p:sp>
        <p:nvSpPr>
          <p:cNvPr id="73" name="Text Placeholder 23">
            <a:extLst>
              <a:ext uri="{FF2B5EF4-FFF2-40B4-BE49-F238E27FC236}">
                <a16:creationId xmlns:a16="http://schemas.microsoft.com/office/drawing/2014/main" id="{7FEB8B96-3353-AB4A-A838-A7E21EF8D3EF}"/>
              </a:ext>
            </a:extLst>
          </p:cNvPr>
          <p:cNvSpPr>
            <a:spLocks noGrp="1"/>
          </p:cNvSpPr>
          <p:nvPr>
            <p:ph type="body" sz="quarter" idx="15" hasCustomPrompt="1"/>
          </p:nvPr>
        </p:nvSpPr>
        <p:spPr>
          <a:xfrm>
            <a:off x="5931214" y="5130753"/>
            <a:ext cx="1997075" cy="470024"/>
          </a:xfrm>
        </p:spPr>
        <p:txBody>
          <a:bodyPr>
            <a:normAutofit/>
          </a:bodyPr>
          <a:lstStyle>
            <a:lvl1pPr marL="0" indent="0">
              <a:buNone/>
              <a:defRPr sz="1300" b="0" i="0" baseline="0">
                <a:solidFill>
                  <a:schemeClr val="bg1"/>
                </a:solidFill>
                <a:latin typeface="Century Gothic" panose="020B0502020202020204" pitchFamily="34" charset="0"/>
              </a:defRPr>
            </a:lvl1pPr>
          </a:lstStyle>
          <a:p>
            <a:pPr lvl="0"/>
            <a:r>
              <a:rPr lang="en-US" dirty="0"/>
              <a:t>Job Title</a:t>
            </a:r>
          </a:p>
        </p:txBody>
      </p:sp>
      <p:sp>
        <p:nvSpPr>
          <p:cNvPr id="74" name="Picture Placeholder 21">
            <a:extLst>
              <a:ext uri="{FF2B5EF4-FFF2-40B4-BE49-F238E27FC236}">
                <a16:creationId xmlns:a16="http://schemas.microsoft.com/office/drawing/2014/main" id="{A6F5A5CF-4B4E-904B-862A-4FEE83A1A83C}"/>
              </a:ext>
            </a:extLst>
          </p:cNvPr>
          <p:cNvSpPr>
            <a:spLocks noGrp="1"/>
          </p:cNvSpPr>
          <p:nvPr>
            <p:ph type="pic" sz="quarter" idx="16"/>
          </p:nvPr>
        </p:nvSpPr>
        <p:spPr>
          <a:xfrm>
            <a:off x="8545128" y="1854200"/>
            <a:ext cx="2146300" cy="2945182"/>
          </a:xfrm>
        </p:spPr>
        <p:txBody>
          <a:bodyPr/>
          <a:lstStyle/>
          <a:p>
            <a:endParaRPr lang="en-US" dirty="0"/>
          </a:p>
        </p:txBody>
      </p:sp>
      <p:sp>
        <p:nvSpPr>
          <p:cNvPr id="75" name="Rectangle 74">
            <a:extLst>
              <a:ext uri="{FF2B5EF4-FFF2-40B4-BE49-F238E27FC236}">
                <a16:creationId xmlns:a16="http://schemas.microsoft.com/office/drawing/2014/main" id="{8D36ED11-86F0-A549-A034-14F7F503E372}"/>
              </a:ext>
            </a:extLst>
          </p:cNvPr>
          <p:cNvSpPr/>
          <p:nvPr userDrawn="1"/>
        </p:nvSpPr>
        <p:spPr>
          <a:xfrm>
            <a:off x="8545286" y="4810038"/>
            <a:ext cx="2146300" cy="936421"/>
          </a:xfrm>
          <a:prstGeom prst="rect">
            <a:avLst/>
          </a:prstGeom>
          <a:solidFill>
            <a:srgbClr val="8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6" name="Text Placeholder 23">
            <a:extLst>
              <a:ext uri="{FF2B5EF4-FFF2-40B4-BE49-F238E27FC236}">
                <a16:creationId xmlns:a16="http://schemas.microsoft.com/office/drawing/2014/main" id="{F0C05647-9884-7649-97B3-5029A191D1E5}"/>
              </a:ext>
            </a:extLst>
          </p:cNvPr>
          <p:cNvSpPr>
            <a:spLocks noGrp="1"/>
          </p:cNvSpPr>
          <p:nvPr>
            <p:ph type="body" sz="quarter" idx="17" hasCustomPrompt="1"/>
          </p:nvPr>
        </p:nvSpPr>
        <p:spPr>
          <a:xfrm>
            <a:off x="8613391" y="4934609"/>
            <a:ext cx="1997075" cy="253228"/>
          </a:xfrm>
        </p:spPr>
        <p:txBody>
          <a:bodyPr>
            <a:normAutofit/>
          </a:bodyPr>
          <a:lstStyle>
            <a:lvl1pPr marL="0" indent="0">
              <a:buNone/>
              <a:defRPr sz="1500" b="1" i="0" baseline="0">
                <a:solidFill>
                  <a:schemeClr val="bg1"/>
                </a:solidFill>
                <a:latin typeface="Century Gothic" panose="020B0502020202020204" pitchFamily="34" charset="0"/>
              </a:defRPr>
            </a:lvl1pPr>
          </a:lstStyle>
          <a:p>
            <a:pPr lvl="0"/>
            <a:r>
              <a:rPr lang="en-US" dirty="0"/>
              <a:t>Staff Name</a:t>
            </a:r>
          </a:p>
        </p:txBody>
      </p:sp>
      <p:sp>
        <p:nvSpPr>
          <p:cNvPr id="77" name="Text Placeholder 23">
            <a:extLst>
              <a:ext uri="{FF2B5EF4-FFF2-40B4-BE49-F238E27FC236}">
                <a16:creationId xmlns:a16="http://schemas.microsoft.com/office/drawing/2014/main" id="{445F329B-A632-8849-A65B-4D25AAB44C08}"/>
              </a:ext>
            </a:extLst>
          </p:cNvPr>
          <p:cNvSpPr>
            <a:spLocks noGrp="1"/>
          </p:cNvSpPr>
          <p:nvPr>
            <p:ph type="body" sz="quarter" idx="18" hasCustomPrompt="1"/>
          </p:nvPr>
        </p:nvSpPr>
        <p:spPr>
          <a:xfrm>
            <a:off x="8612342" y="5130753"/>
            <a:ext cx="1997075" cy="470024"/>
          </a:xfrm>
        </p:spPr>
        <p:txBody>
          <a:bodyPr>
            <a:normAutofit/>
          </a:bodyPr>
          <a:lstStyle>
            <a:lvl1pPr marL="0" indent="0">
              <a:buNone/>
              <a:defRPr sz="1300" b="0" i="0" baseline="0">
                <a:solidFill>
                  <a:schemeClr val="bg1"/>
                </a:solidFill>
                <a:latin typeface="Century Gothic" panose="020B0502020202020204" pitchFamily="34" charset="0"/>
              </a:defRPr>
            </a:lvl1pPr>
          </a:lstStyle>
          <a:p>
            <a:pPr lvl="0"/>
            <a:r>
              <a:rPr lang="en-US" dirty="0"/>
              <a:t>Job Title</a:t>
            </a:r>
          </a:p>
        </p:txBody>
      </p:sp>
      <p:sp>
        <p:nvSpPr>
          <p:cNvPr id="7" name="Text Placeholder 6">
            <a:extLst>
              <a:ext uri="{FF2B5EF4-FFF2-40B4-BE49-F238E27FC236}">
                <a16:creationId xmlns:a16="http://schemas.microsoft.com/office/drawing/2014/main" id="{FAFA1878-CE1D-1342-811C-A428C5A5EC2C}"/>
              </a:ext>
            </a:extLst>
          </p:cNvPr>
          <p:cNvSpPr>
            <a:spLocks noGrp="1"/>
          </p:cNvSpPr>
          <p:nvPr>
            <p:ph type="body" sz="quarter" idx="19"/>
          </p:nvPr>
        </p:nvSpPr>
        <p:spPr>
          <a:xfrm>
            <a:off x="288925" y="2720050"/>
            <a:ext cx="2483772" cy="1064376"/>
          </a:xfrm>
        </p:spPr>
        <p:txBody>
          <a:bodyPr>
            <a:normAutofit/>
          </a:bodyPr>
          <a:lstStyle>
            <a:lvl1pPr marL="0" indent="0">
              <a:lnSpc>
                <a:spcPct val="90000"/>
              </a:lnSpc>
              <a:buNone/>
              <a:defRPr sz="3200" b="0" i="0" baseline="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25376914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81716C-4406-DC47-85D4-4BF9E6454B02}"/>
              </a:ext>
            </a:extLst>
          </p:cNvPr>
          <p:cNvSpPr>
            <a:spLocks noGrp="1"/>
          </p:cNvSpPr>
          <p:nvPr>
            <p:ph type="pic" sz="quarter" idx="11"/>
          </p:nvPr>
        </p:nvSpPr>
        <p:spPr>
          <a:xfrm>
            <a:off x="0" y="12229"/>
            <a:ext cx="3048000" cy="6031384"/>
          </a:xfrm>
        </p:spPr>
        <p:txBody>
          <a:bodyPr/>
          <a:lstStyle/>
          <a:p>
            <a:endParaRPr lang="en-US"/>
          </a:p>
        </p:txBody>
      </p:sp>
      <p:sp>
        <p:nvSpPr>
          <p:cNvPr id="19" name="Text Placeholder 18">
            <a:extLst>
              <a:ext uri="{FF2B5EF4-FFF2-40B4-BE49-F238E27FC236}">
                <a16:creationId xmlns:a16="http://schemas.microsoft.com/office/drawing/2014/main" id="{7C86BC23-A8D2-E245-A2C6-DFB509DAD9C1}"/>
              </a:ext>
            </a:extLst>
          </p:cNvPr>
          <p:cNvSpPr>
            <a:spLocks noGrp="1"/>
          </p:cNvSpPr>
          <p:nvPr>
            <p:ph type="body" sz="quarter" idx="10" hasCustomPrompt="1"/>
          </p:nvPr>
        </p:nvSpPr>
        <p:spPr>
          <a:xfrm>
            <a:off x="3380599" y="12229"/>
            <a:ext cx="8542338" cy="6032030"/>
          </a:xfrm>
        </p:spPr>
        <p:txBody>
          <a:bodyPr/>
          <a:lstStyle>
            <a:lvl1pPr marL="605790" marR="0" indent="-514350" algn="l" defTabSz="914400" rtl="0" eaLnBrk="1" fontAlgn="auto" latinLnBrk="0" hangingPunct="1">
              <a:lnSpc>
                <a:spcPct val="200000"/>
              </a:lnSpc>
              <a:spcBef>
                <a:spcPts val="1000"/>
              </a:spcBef>
              <a:spcAft>
                <a:spcPts val="0"/>
              </a:spcAft>
              <a:buClr>
                <a:schemeClr val="accent2"/>
              </a:buClr>
              <a:buSzPct val="75000"/>
              <a:buFont typeface="+mj-ea"/>
              <a:buAutoNum type="circleNumDbPlain"/>
              <a:tabLst/>
              <a:defRPr/>
            </a:lvl1pPr>
          </a:lstStyle>
          <a:p>
            <a:pPr marL="605790" indent="-514350">
              <a:lnSpc>
                <a:spcPct val="229000"/>
              </a:lnSpc>
              <a:buClr>
                <a:schemeClr val="accent2"/>
              </a:buClr>
              <a:buSzPct val="75000"/>
              <a:buFont typeface="+mj-ea"/>
              <a:buAutoNum type="circleNumDbPlain"/>
            </a:pPr>
            <a:r>
              <a:rPr lang="en-US" sz="2800" dirty="0"/>
              <a:t>Add your agenda item</a:t>
            </a:r>
          </a:p>
        </p:txBody>
      </p:sp>
    </p:spTree>
    <p:extLst>
      <p:ext uri="{BB962C8B-B14F-4D97-AF65-F5344CB8AC3E}">
        <p14:creationId xmlns:p14="http://schemas.microsoft.com/office/powerpoint/2010/main" val="3588810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Fixed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B891F9B-AFF1-974A-A8C4-B6CFAEA0BCCF}"/>
              </a:ext>
            </a:extLst>
          </p:cNvPr>
          <p:cNvSpPr>
            <a:spLocks noGrp="1"/>
          </p:cNvSpPr>
          <p:nvPr>
            <p:ph type="pic" sz="quarter" idx="14"/>
          </p:nvPr>
        </p:nvSpPr>
        <p:spPr>
          <a:xfrm>
            <a:off x="0" y="846138"/>
            <a:ext cx="12192000" cy="5495925"/>
          </a:xfrm>
        </p:spPr>
        <p:txBody>
          <a:bodyPr/>
          <a:lstStyle/>
          <a:p>
            <a:endParaRPr lang="en-US" dirty="0"/>
          </a:p>
        </p:txBody>
      </p:sp>
      <p:sp>
        <p:nvSpPr>
          <p:cNvPr id="3" name="Rectangle 2">
            <a:extLst>
              <a:ext uri="{FF2B5EF4-FFF2-40B4-BE49-F238E27FC236}">
                <a16:creationId xmlns:a16="http://schemas.microsoft.com/office/drawing/2014/main" id="{C8E0A0A0-7ECC-0549-9CD0-159A5342781E}"/>
              </a:ext>
            </a:extLst>
          </p:cNvPr>
          <p:cNvSpPr/>
          <p:nvPr userDrawn="1"/>
        </p:nvSpPr>
        <p:spPr>
          <a:xfrm>
            <a:off x="0" y="-12095"/>
            <a:ext cx="12198096" cy="858762"/>
          </a:xfrm>
          <a:prstGeom prst="rect">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FEA43F87-210B-A948-949D-086D6AFAD9E7}"/>
              </a:ext>
            </a:extLst>
          </p:cNvPr>
          <p:cNvSpPr>
            <a:spLocks noGrp="1"/>
          </p:cNvSpPr>
          <p:nvPr>
            <p:ph type="title" hasCustomPrompt="1"/>
          </p:nvPr>
        </p:nvSpPr>
        <p:spPr>
          <a:xfrm>
            <a:off x="6311442" y="10264"/>
            <a:ext cx="5880555" cy="795003"/>
          </a:xfrm>
        </p:spPr>
        <p:txBody>
          <a:bodyPr anchor="ctr" anchorCtr="0">
            <a:normAutofit/>
          </a:bodyPr>
          <a:lstStyle>
            <a:lvl1pPr algn="l">
              <a:defRPr sz="3200" b="0" i="0" cap="none" baseline="0">
                <a:solidFill>
                  <a:schemeClr val="bg1"/>
                </a:solidFill>
              </a:defRPr>
            </a:lvl1pPr>
          </a:lstStyle>
          <a:p>
            <a:r>
              <a:rPr lang="en-US" dirty="0"/>
              <a:t>Add Subtitle</a:t>
            </a:r>
          </a:p>
        </p:txBody>
      </p:sp>
      <p:sp>
        <p:nvSpPr>
          <p:cNvPr id="12" name="Text Placeholder 11">
            <a:extLst>
              <a:ext uri="{FF2B5EF4-FFF2-40B4-BE49-F238E27FC236}">
                <a16:creationId xmlns:a16="http://schemas.microsoft.com/office/drawing/2014/main" id="{3089760C-08E1-DB4C-AF78-667CAC8B5CFF}"/>
              </a:ext>
            </a:extLst>
          </p:cNvPr>
          <p:cNvSpPr>
            <a:spLocks noGrp="1"/>
          </p:cNvSpPr>
          <p:nvPr>
            <p:ph type="body" sz="quarter" idx="11" hasCustomPrompt="1"/>
          </p:nvPr>
        </p:nvSpPr>
        <p:spPr>
          <a:xfrm>
            <a:off x="2112273" y="4267200"/>
            <a:ext cx="9643166" cy="712347"/>
          </a:xfrm>
        </p:spPr>
        <p:txBody>
          <a:bodyPr>
            <a:normAutofit/>
          </a:bodyPr>
          <a:lstStyle>
            <a:lvl1pPr marL="0" indent="0">
              <a:buFontTx/>
              <a:buNone/>
              <a:defRPr sz="4000" baseline="0">
                <a:solidFill>
                  <a:schemeClr val="accent3"/>
                </a:solidFill>
                <a:latin typeface="+mn-lt"/>
              </a:defRPr>
            </a:lvl1pPr>
          </a:lstStyle>
          <a:p>
            <a:pPr lvl="0"/>
            <a:r>
              <a:rPr lang="en-US" dirty="0"/>
              <a:t>Add shortened quote here</a:t>
            </a:r>
          </a:p>
        </p:txBody>
      </p:sp>
      <p:sp>
        <p:nvSpPr>
          <p:cNvPr id="14" name="Text Placeholder 13">
            <a:extLst>
              <a:ext uri="{FF2B5EF4-FFF2-40B4-BE49-F238E27FC236}">
                <a16:creationId xmlns:a16="http://schemas.microsoft.com/office/drawing/2014/main" id="{DE5CD85B-B88F-A94B-B98D-47875BF27467}"/>
              </a:ext>
            </a:extLst>
          </p:cNvPr>
          <p:cNvSpPr>
            <a:spLocks noGrp="1"/>
          </p:cNvSpPr>
          <p:nvPr>
            <p:ph type="body" sz="quarter" idx="12" hasCustomPrompt="1"/>
          </p:nvPr>
        </p:nvSpPr>
        <p:spPr>
          <a:xfrm>
            <a:off x="2112273" y="4900892"/>
            <a:ext cx="9643166" cy="426037"/>
          </a:xfrm>
        </p:spPr>
        <p:txBody>
          <a:bodyPr>
            <a:normAutofit/>
          </a:bodyPr>
          <a:lstStyle>
            <a:lvl1pPr marL="0" indent="0">
              <a:buNone/>
              <a:defRPr sz="1500" cap="all" baseline="0">
                <a:solidFill>
                  <a:schemeClr val="accent3"/>
                </a:solidFill>
              </a:defRPr>
            </a:lvl1pPr>
          </a:lstStyle>
          <a:p>
            <a:pPr lvl="0"/>
            <a:r>
              <a:rPr lang="en-US" dirty="0"/>
              <a:t>Author Name, Title of Author</a:t>
            </a:r>
          </a:p>
        </p:txBody>
      </p:sp>
      <p:cxnSp>
        <p:nvCxnSpPr>
          <p:cNvPr id="19" name="Straight Connector 18">
            <a:extLst>
              <a:ext uri="{FF2B5EF4-FFF2-40B4-BE49-F238E27FC236}">
                <a16:creationId xmlns:a16="http://schemas.microsoft.com/office/drawing/2014/main" id="{4AC806AE-BC8B-3F40-82D3-44F1EACB52DE}"/>
              </a:ext>
            </a:extLst>
          </p:cNvPr>
          <p:cNvCxnSpPr/>
          <p:nvPr userDrawn="1"/>
        </p:nvCxnSpPr>
        <p:spPr>
          <a:xfrm>
            <a:off x="6096000" y="214842"/>
            <a:ext cx="0" cy="42110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80DA73B8-3C2D-BE43-A0A1-B29D7EFB3377}"/>
              </a:ext>
            </a:extLst>
          </p:cNvPr>
          <p:cNvSpPr>
            <a:spLocks noGrp="1"/>
          </p:cNvSpPr>
          <p:nvPr>
            <p:ph type="body" sz="quarter" idx="13" hasCustomPrompt="1"/>
          </p:nvPr>
        </p:nvSpPr>
        <p:spPr>
          <a:xfrm>
            <a:off x="-9145" y="10264"/>
            <a:ext cx="5880555" cy="795003"/>
          </a:xfrm>
        </p:spPr>
        <p:txBody>
          <a:bodyPr anchor="ctr" anchorCtr="0">
            <a:normAutofit/>
          </a:bodyPr>
          <a:lstStyle>
            <a:lvl1pPr marL="0" indent="0" algn="r">
              <a:buNone/>
              <a:defRPr sz="3200" b="1" i="0" cap="all" baseline="0">
                <a:solidFill>
                  <a:schemeClr val="bg1"/>
                </a:solidFill>
                <a:latin typeface="Century Gothic" panose="020B0502020202020204" pitchFamily="34" charset="0"/>
              </a:defRPr>
            </a:lvl1pPr>
            <a:lvl2pPr algn="r">
              <a:defRPr/>
            </a:lvl2pPr>
            <a:lvl3pPr algn="r">
              <a:defRPr/>
            </a:lvl3pPr>
            <a:lvl4pPr algn="r">
              <a:defRPr/>
            </a:lvl4pPr>
            <a:lvl5pPr algn="r">
              <a:defRPr/>
            </a:lvl5pPr>
          </a:lstStyle>
          <a:p>
            <a:pPr lvl="0"/>
            <a:r>
              <a:rPr lang="en-US" dirty="0"/>
              <a:t>ADD MAIN TITLE</a:t>
            </a:r>
          </a:p>
        </p:txBody>
      </p:sp>
    </p:spTree>
    <p:extLst>
      <p:ext uri="{BB962C8B-B14F-4D97-AF65-F5344CB8AC3E}">
        <p14:creationId xmlns:p14="http://schemas.microsoft.com/office/powerpoint/2010/main" val="32721015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7558C16-1296-854F-A8A8-0C46E219EA94}"/>
              </a:ext>
            </a:extLst>
          </p:cNvPr>
          <p:cNvSpPr>
            <a:spLocks noGrp="1"/>
          </p:cNvSpPr>
          <p:nvPr>
            <p:ph type="pic" sz="quarter" idx="11"/>
          </p:nvPr>
        </p:nvSpPr>
        <p:spPr>
          <a:xfrm>
            <a:off x="523725" y="1"/>
            <a:ext cx="5108268" cy="6301618"/>
          </a:xfrm>
        </p:spPr>
        <p:txBody>
          <a:bodyPr/>
          <a:lstStyle/>
          <a:p>
            <a:endParaRPr lang="en-US"/>
          </a:p>
        </p:txBody>
      </p:sp>
      <p:sp>
        <p:nvSpPr>
          <p:cNvPr id="2" name="Title 1">
            <a:extLst>
              <a:ext uri="{FF2B5EF4-FFF2-40B4-BE49-F238E27FC236}">
                <a16:creationId xmlns:a16="http://schemas.microsoft.com/office/drawing/2014/main" id="{0FE2D59F-FD71-CF4B-9D2C-62F64F2AD697}"/>
              </a:ext>
            </a:extLst>
          </p:cNvPr>
          <p:cNvSpPr>
            <a:spLocks noGrp="1"/>
          </p:cNvSpPr>
          <p:nvPr>
            <p:ph type="title" hasCustomPrompt="1"/>
          </p:nvPr>
        </p:nvSpPr>
        <p:spPr>
          <a:xfrm>
            <a:off x="5975926" y="214650"/>
            <a:ext cx="5957456" cy="1325563"/>
          </a:xfrm>
        </p:spPr>
        <p:txBody>
          <a:bodyPr>
            <a:normAutofit/>
          </a:bodyPr>
          <a:lstStyle>
            <a:lvl1pPr>
              <a:lnSpc>
                <a:spcPct val="100000"/>
              </a:lnSpc>
              <a:defRPr sz="3400" b="1" i="0" baseline="0">
                <a:latin typeface="Century Gothic" panose="020B0502020202020204" pitchFamily="34" charset="0"/>
              </a:defRPr>
            </a:lvl1pPr>
          </a:lstStyle>
          <a:p>
            <a:r>
              <a:rPr lang="en-US" dirty="0"/>
              <a:t>Click to Edit Title</a:t>
            </a:r>
          </a:p>
        </p:txBody>
      </p:sp>
      <p:sp>
        <p:nvSpPr>
          <p:cNvPr id="4" name="Rectangle 3">
            <a:extLst>
              <a:ext uri="{FF2B5EF4-FFF2-40B4-BE49-F238E27FC236}">
                <a16:creationId xmlns:a16="http://schemas.microsoft.com/office/drawing/2014/main" id="{226E01ED-7947-5546-A75D-D18536A9EC84}"/>
              </a:ext>
            </a:extLst>
          </p:cNvPr>
          <p:cNvSpPr/>
          <p:nvPr userDrawn="1"/>
        </p:nvSpPr>
        <p:spPr>
          <a:xfrm>
            <a:off x="-12095" y="-1"/>
            <a:ext cx="532190" cy="6309360"/>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Text Placeholder 8">
            <a:extLst>
              <a:ext uri="{FF2B5EF4-FFF2-40B4-BE49-F238E27FC236}">
                <a16:creationId xmlns:a16="http://schemas.microsoft.com/office/drawing/2014/main" id="{4E802D98-7063-ED41-B947-5AAEB308B732}"/>
              </a:ext>
            </a:extLst>
          </p:cNvPr>
          <p:cNvSpPr>
            <a:spLocks noGrp="1"/>
          </p:cNvSpPr>
          <p:nvPr>
            <p:ph type="body" sz="quarter" idx="10" hasCustomPrompt="1"/>
          </p:nvPr>
        </p:nvSpPr>
        <p:spPr>
          <a:xfrm>
            <a:off x="5975782" y="1728216"/>
            <a:ext cx="5957456" cy="4573403"/>
          </a:xfrm>
        </p:spPr>
        <p:txBody>
          <a:bodyPr/>
          <a:lstStyle>
            <a:lvl1pPr marL="465138" indent="-465138">
              <a:lnSpc>
                <a:spcPct val="200000"/>
              </a:lnSpc>
              <a:buSzPct val="135000"/>
              <a:buFontTx/>
              <a:buBlip>
                <a:blip r:embed="rId2"/>
              </a:buBlip>
              <a:tabLst/>
              <a:defRPr/>
            </a:lvl1pPr>
          </a:lstStyle>
          <a:p>
            <a:pPr>
              <a:lnSpc>
                <a:spcPct val="100000"/>
              </a:lnSpc>
              <a:buClr>
                <a:srgbClr val="3E75CF"/>
              </a:buClr>
              <a:buSzPct val="125000"/>
              <a:buBlip>
                <a:blip r:embed="rId2"/>
              </a:buBlip>
            </a:pPr>
            <a:r>
              <a:rPr lang="en-US" dirty="0"/>
              <a:t>Add bulleted text here</a:t>
            </a:r>
          </a:p>
          <a:p>
            <a:pPr>
              <a:lnSpc>
                <a:spcPct val="100000"/>
              </a:lnSpc>
              <a:buClr>
                <a:srgbClr val="3E75CF"/>
              </a:buClr>
              <a:buSzPct val="125000"/>
              <a:buBlip>
                <a:blip r:embed="rId2"/>
              </a:buBlip>
            </a:pPr>
            <a:endParaRPr lang="en-US" dirty="0"/>
          </a:p>
        </p:txBody>
      </p:sp>
    </p:spTree>
    <p:extLst>
      <p:ext uri="{BB962C8B-B14F-4D97-AF65-F5344CB8AC3E}">
        <p14:creationId xmlns:p14="http://schemas.microsoft.com/office/powerpoint/2010/main" val="1913111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338A-BA51-CE45-8135-B43B498E3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2469E-CA0F-C84F-9DAE-0BD16B49A0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7EA1D7-2F3D-E34E-A517-41036A9721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CEA46-32C3-3441-A737-37C82FA58155}"/>
              </a:ext>
            </a:extLst>
          </p:cNvPr>
          <p:cNvSpPr>
            <a:spLocks noGrp="1"/>
          </p:cNvSpPr>
          <p:nvPr>
            <p:ph type="dt" sz="half" idx="10"/>
          </p:nvPr>
        </p:nvSpPr>
        <p:spPr/>
        <p:txBody>
          <a:bodyPr/>
          <a:lstStyle/>
          <a:p>
            <a:fld id="{68BAD79E-00BF-4875-93AA-5607EC1BB7C4}" type="datetime1">
              <a:rPr lang="en-US" smtClean="0"/>
              <a:t>2/4/2021</a:t>
            </a:fld>
            <a:endParaRPr lang="en-US"/>
          </a:p>
        </p:txBody>
      </p:sp>
      <p:sp>
        <p:nvSpPr>
          <p:cNvPr id="6" name="Footer Placeholder 5">
            <a:extLst>
              <a:ext uri="{FF2B5EF4-FFF2-40B4-BE49-F238E27FC236}">
                <a16:creationId xmlns:a16="http://schemas.microsoft.com/office/drawing/2014/main" id="{FCF73C78-8AC2-7D42-AED9-A8B63AE56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E4C77-6B89-4342-941D-D706624909DD}"/>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379356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arge Photo on Bottom">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60856-0C9F-F64F-A780-EE7EAE51EF2A}"/>
              </a:ext>
            </a:extLst>
          </p:cNvPr>
          <p:cNvSpPr/>
          <p:nvPr userDrawn="1"/>
        </p:nvSpPr>
        <p:spPr>
          <a:xfrm>
            <a:off x="0" y="0"/>
            <a:ext cx="12204095" cy="2249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2" name="Title 1">
            <a:extLst>
              <a:ext uri="{FF2B5EF4-FFF2-40B4-BE49-F238E27FC236}">
                <a16:creationId xmlns:a16="http://schemas.microsoft.com/office/drawing/2014/main" id="{63FD34F5-0955-A743-A080-94EF80EA488F}"/>
              </a:ext>
            </a:extLst>
          </p:cNvPr>
          <p:cNvSpPr>
            <a:spLocks noGrp="1"/>
          </p:cNvSpPr>
          <p:nvPr>
            <p:ph type="title" hasCustomPrompt="1"/>
          </p:nvPr>
        </p:nvSpPr>
        <p:spPr>
          <a:xfrm>
            <a:off x="307848" y="264541"/>
            <a:ext cx="4319016" cy="1325563"/>
          </a:xfrm>
        </p:spPr>
        <p:txBody>
          <a:bodyPr/>
          <a:lstStyle>
            <a:lvl1pPr>
              <a:lnSpc>
                <a:spcPct val="100000"/>
              </a:lnSpc>
              <a:defRPr/>
            </a:lvl1pPr>
          </a:lstStyle>
          <a:p>
            <a:r>
              <a:rPr lang="en-US" dirty="0"/>
              <a:t>Click to Add Your Title Here</a:t>
            </a:r>
          </a:p>
        </p:txBody>
      </p:sp>
      <p:sp>
        <p:nvSpPr>
          <p:cNvPr id="8" name="Text Placeholder 7">
            <a:extLst>
              <a:ext uri="{FF2B5EF4-FFF2-40B4-BE49-F238E27FC236}">
                <a16:creationId xmlns:a16="http://schemas.microsoft.com/office/drawing/2014/main" id="{A3FEA6CA-845B-C840-B4BE-046B036181F4}"/>
              </a:ext>
            </a:extLst>
          </p:cNvPr>
          <p:cNvSpPr>
            <a:spLocks noGrp="1"/>
          </p:cNvSpPr>
          <p:nvPr>
            <p:ph type="body" sz="quarter" idx="10" hasCustomPrompt="1"/>
          </p:nvPr>
        </p:nvSpPr>
        <p:spPr>
          <a:xfrm>
            <a:off x="5861304" y="255588"/>
            <a:ext cx="5586603" cy="4398962"/>
          </a:xfrm>
        </p:spPr>
        <p:txBody>
          <a:bodyPr>
            <a:normAutofit/>
          </a:bodyPr>
          <a:lstStyle>
            <a:lvl1pPr marL="465138" indent="-465138">
              <a:lnSpc>
                <a:spcPct val="150000"/>
              </a:lnSpc>
              <a:buFontTx/>
              <a:buBlip>
                <a:blip r:embed="rId2"/>
              </a:buBlip>
              <a:tabLst/>
              <a:defRPr sz="2600" baseline="0">
                <a:solidFill>
                  <a:schemeClr val="bg1"/>
                </a:solidFill>
              </a:defRPr>
            </a:lvl1pPr>
          </a:lstStyle>
          <a:p>
            <a:pPr lvl="0"/>
            <a:r>
              <a:rPr lang="en-US" dirty="0"/>
              <a:t>Add bulleted text here</a:t>
            </a:r>
          </a:p>
        </p:txBody>
      </p:sp>
      <p:sp>
        <p:nvSpPr>
          <p:cNvPr id="9" name="Picture Placeholder 8">
            <a:extLst>
              <a:ext uri="{FF2B5EF4-FFF2-40B4-BE49-F238E27FC236}">
                <a16:creationId xmlns:a16="http://schemas.microsoft.com/office/drawing/2014/main" id="{43742091-A427-434D-9706-737EF72D28CC}"/>
              </a:ext>
            </a:extLst>
          </p:cNvPr>
          <p:cNvSpPr>
            <a:spLocks noGrp="1"/>
          </p:cNvSpPr>
          <p:nvPr>
            <p:ph type="pic" sz="quarter" idx="11"/>
          </p:nvPr>
        </p:nvSpPr>
        <p:spPr>
          <a:xfrm>
            <a:off x="0" y="2235200"/>
            <a:ext cx="12192000" cy="4191000"/>
          </a:xfrm>
        </p:spPr>
        <p:txBody>
          <a:bodyPr/>
          <a:lstStyle/>
          <a:p>
            <a:endParaRPr lang="en-US"/>
          </a:p>
        </p:txBody>
      </p:sp>
    </p:spTree>
    <p:extLst>
      <p:ext uri="{BB962C8B-B14F-4D97-AF65-F5344CB8AC3E}">
        <p14:creationId xmlns:p14="http://schemas.microsoft.com/office/powerpoint/2010/main" val="1306594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ullet Text with Photo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5F8C4C4-D33A-9344-A730-0C9DCC92663F}"/>
              </a:ext>
            </a:extLst>
          </p:cNvPr>
          <p:cNvSpPr>
            <a:spLocks noGrp="1"/>
          </p:cNvSpPr>
          <p:nvPr>
            <p:ph type="pic" sz="quarter" idx="10"/>
          </p:nvPr>
        </p:nvSpPr>
        <p:spPr>
          <a:xfrm>
            <a:off x="7633098" y="0"/>
            <a:ext cx="4549475" cy="6259590"/>
          </a:xfrm>
        </p:spPr>
        <p:txBody>
          <a:bodyPr/>
          <a:lstStyle/>
          <a:p>
            <a:endParaRPr lang="en-US"/>
          </a:p>
        </p:txBody>
      </p:sp>
      <p:sp>
        <p:nvSpPr>
          <p:cNvPr id="2" name="Title 1">
            <a:extLst>
              <a:ext uri="{FF2B5EF4-FFF2-40B4-BE49-F238E27FC236}">
                <a16:creationId xmlns:a16="http://schemas.microsoft.com/office/drawing/2014/main" id="{D2329385-CCBC-B14A-B717-18DD17973A53}"/>
              </a:ext>
            </a:extLst>
          </p:cNvPr>
          <p:cNvSpPr>
            <a:spLocks noGrp="1"/>
          </p:cNvSpPr>
          <p:nvPr>
            <p:ph type="title"/>
          </p:nvPr>
        </p:nvSpPr>
        <p:spPr>
          <a:xfrm>
            <a:off x="246123" y="457201"/>
            <a:ext cx="9094750" cy="899288"/>
          </a:xfrm>
        </p:spPr>
        <p:txBody>
          <a:bodyPr/>
          <a:lstStyle>
            <a:lvl1pPr>
              <a:defRPr b="1" i="0" baseline="0">
                <a:solidFill>
                  <a:schemeClr val="tx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9EDE324C-1DEE-0145-88F5-A1BEFF5BB964}"/>
              </a:ext>
            </a:extLst>
          </p:cNvPr>
          <p:cNvSpPr>
            <a:spLocks noGrp="1"/>
          </p:cNvSpPr>
          <p:nvPr>
            <p:ph type="body" sz="quarter" idx="11"/>
          </p:nvPr>
        </p:nvSpPr>
        <p:spPr>
          <a:xfrm>
            <a:off x="1033463" y="1887538"/>
            <a:ext cx="6315604" cy="4216400"/>
          </a:xfrm>
        </p:spPr>
        <p:txBody>
          <a:bodyPr/>
          <a:lstStyle>
            <a:lvl1pPr marL="0" indent="0">
              <a:buFontTx/>
              <a:buNone/>
              <a:defRPr sz="3600" b="1"/>
            </a:lvl1pPr>
          </a:lstStyle>
          <a:p>
            <a:pPr lvl="0"/>
            <a:r>
              <a:rPr lang="en-US" dirty="0"/>
              <a:t>Click to edit Master text styles</a:t>
            </a:r>
          </a:p>
          <a:p>
            <a:pPr lvl="1"/>
            <a:r>
              <a:rPr lang="en-US" dirty="0"/>
              <a:t>Second level</a:t>
            </a:r>
          </a:p>
          <a:p>
            <a:pPr lvl="1"/>
            <a:endParaRPr lang="en-US" dirty="0"/>
          </a:p>
          <a:p>
            <a:pPr lvl="1"/>
            <a:endParaRPr lang="en-US" dirty="0"/>
          </a:p>
          <a:p>
            <a:pPr lvl="0"/>
            <a:r>
              <a:rPr lang="en-US" dirty="0"/>
              <a:t>Click to edit Master text styles</a:t>
            </a:r>
          </a:p>
          <a:p>
            <a:pPr lvl="1"/>
            <a:r>
              <a:rPr lang="en-US" dirty="0"/>
              <a:t>Second level</a:t>
            </a:r>
          </a:p>
          <a:p>
            <a:pPr lvl="1"/>
            <a:endParaRPr lang="en-US" dirty="0"/>
          </a:p>
        </p:txBody>
      </p:sp>
    </p:spTree>
    <p:extLst>
      <p:ext uri="{BB962C8B-B14F-4D97-AF65-F5344CB8AC3E}">
        <p14:creationId xmlns:p14="http://schemas.microsoft.com/office/powerpoint/2010/main" val="2792635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E2BAD-2CA2-0848-AA8C-AF92ADDF2725}"/>
              </a:ext>
            </a:extLst>
          </p:cNvPr>
          <p:cNvSpPr>
            <a:spLocks noGrp="1"/>
          </p:cNvSpPr>
          <p:nvPr>
            <p:ph type="title"/>
          </p:nvPr>
        </p:nvSpPr>
        <p:spPr>
          <a:xfrm>
            <a:off x="457200" y="38349"/>
            <a:ext cx="10515600" cy="1325563"/>
          </a:xfrm>
        </p:spPr>
        <p:txBody>
          <a:bodyPr/>
          <a:lstStyle/>
          <a:p>
            <a:r>
              <a:rPr lang="en-US"/>
              <a:t>Click to edit Master title style</a:t>
            </a:r>
          </a:p>
        </p:txBody>
      </p:sp>
      <p:cxnSp>
        <p:nvCxnSpPr>
          <p:cNvPr id="99" name="Straight Connector 98">
            <a:extLst>
              <a:ext uri="{FF2B5EF4-FFF2-40B4-BE49-F238E27FC236}">
                <a16:creationId xmlns:a16="http://schemas.microsoft.com/office/drawing/2014/main" id="{0E645067-8DE7-794E-9BA2-F4DC6F430CB0}"/>
              </a:ext>
            </a:extLst>
          </p:cNvPr>
          <p:cNvCxnSpPr/>
          <p:nvPr userDrawn="1"/>
        </p:nvCxnSpPr>
        <p:spPr>
          <a:xfrm>
            <a:off x="12093" y="3581400"/>
            <a:ext cx="12192000" cy="0"/>
          </a:xfrm>
          <a:prstGeom prst="line">
            <a:avLst/>
          </a:prstGeom>
          <a:ln w="19050" cap="rnd" cmpd="sng">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grpSp>
        <p:nvGrpSpPr>
          <p:cNvPr id="107" name="Group 106">
            <a:extLst>
              <a:ext uri="{FF2B5EF4-FFF2-40B4-BE49-F238E27FC236}">
                <a16:creationId xmlns:a16="http://schemas.microsoft.com/office/drawing/2014/main" id="{B182E4E4-5296-7844-AFEB-FB6CE66C1BB5}"/>
              </a:ext>
            </a:extLst>
          </p:cNvPr>
          <p:cNvGrpSpPr/>
          <p:nvPr userDrawn="1"/>
        </p:nvGrpSpPr>
        <p:grpSpPr>
          <a:xfrm>
            <a:off x="1170902" y="3480376"/>
            <a:ext cx="200781" cy="708298"/>
            <a:chOff x="942302" y="3480376"/>
            <a:chExt cx="200781" cy="708298"/>
          </a:xfrm>
        </p:grpSpPr>
        <p:cxnSp>
          <p:nvCxnSpPr>
            <p:cNvPr id="108" name="Straight Connector 107">
              <a:extLst>
                <a:ext uri="{FF2B5EF4-FFF2-40B4-BE49-F238E27FC236}">
                  <a16:creationId xmlns:a16="http://schemas.microsoft.com/office/drawing/2014/main" id="{B0FADD96-6F13-B94C-B17E-0634E248F737}"/>
                </a:ext>
              </a:extLst>
            </p:cNvPr>
            <p:cNvCxnSpPr/>
            <p:nvPr/>
          </p:nvCxnSpPr>
          <p:spPr>
            <a:xfrm>
              <a:off x="1042693" y="3556576"/>
              <a:ext cx="0" cy="557591"/>
            </a:xfrm>
            <a:prstGeom prst="line">
              <a:avLst/>
            </a:prstGeom>
            <a:ln w="19050" cap="rnd" cmpd="sng">
              <a:solidFill>
                <a:srgbClr val="F78B1E"/>
              </a:solidFill>
              <a:round/>
            </a:ln>
          </p:spPr>
          <p:style>
            <a:lnRef idx="1">
              <a:schemeClr val="accent1"/>
            </a:lnRef>
            <a:fillRef idx="0">
              <a:schemeClr val="accent1"/>
            </a:fillRef>
            <a:effectRef idx="0">
              <a:schemeClr val="accent1"/>
            </a:effectRef>
            <a:fontRef idx="minor">
              <a:schemeClr val="tx1"/>
            </a:fontRef>
          </p:style>
        </p:cxnSp>
        <p:sp>
          <p:nvSpPr>
            <p:cNvPr id="109" name="Oval 108">
              <a:extLst>
                <a:ext uri="{FF2B5EF4-FFF2-40B4-BE49-F238E27FC236}">
                  <a16:creationId xmlns:a16="http://schemas.microsoft.com/office/drawing/2014/main" id="{50C9C343-5A4E-F44E-B009-CF8AEA87DE46}"/>
                </a:ext>
              </a:extLst>
            </p:cNvPr>
            <p:cNvSpPr/>
            <p:nvPr/>
          </p:nvSpPr>
          <p:spPr>
            <a:xfrm>
              <a:off x="942302" y="3480376"/>
              <a:ext cx="200781" cy="200781"/>
            </a:xfrm>
            <a:prstGeom prst="ellipse">
              <a:avLst/>
            </a:prstGeom>
            <a:solidFill>
              <a:schemeClr val="bg1"/>
            </a:solidFill>
            <a:ln w="28575" cmpd="sng">
              <a:solidFill>
                <a:srgbClr val="F78B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0" name="Oval 109">
              <a:extLst>
                <a:ext uri="{FF2B5EF4-FFF2-40B4-BE49-F238E27FC236}">
                  <a16:creationId xmlns:a16="http://schemas.microsoft.com/office/drawing/2014/main" id="{38F95963-FEC6-B444-8A40-10CF22C47B0E}"/>
                </a:ext>
              </a:extLst>
            </p:cNvPr>
            <p:cNvSpPr/>
            <p:nvPr/>
          </p:nvSpPr>
          <p:spPr>
            <a:xfrm>
              <a:off x="996973" y="4097234"/>
              <a:ext cx="91440" cy="91440"/>
            </a:xfrm>
            <a:prstGeom prst="ellipse">
              <a:avLst/>
            </a:prstGeom>
            <a:solidFill>
              <a:srgbClr val="F78B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112" name="Group 111">
            <a:extLst>
              <a:ext uri="{FF2B5EF4-FFF2-40B4-BE49-F238E27FC236}">
                <a16:creationId xmlns:a16="http://schemas.microsoft.com/office/drawing/2014/main" id="{1DA08D10-5F36-B145-BA01-B740B6443129}"/>
              </a:ext>
            </a:extLst>
          </p:cNvPr>
          <p:cNvGrpSpPr/>
          <p:nvPr userDrawn="1"/>
        </p:nvGrpSpPr>
        <p:grpSpPr>
          <a:xfrm>
            <a:off x="3429000" y="2907545"/>
            <a:ext cx="200781" cy="751114"/>
            <a:chOff x="3274254" y="2907545"/>
            <a:chExt cx="200781" cy="751114"/>
          </a:xfrm>
        </p:grpSpPr>
        <p:cxnSp>
          <p:nvCxnSpPr>
            <p:cNvPr id="113" name="Straight Connector 112">
              <a:extLst>
                <a:ext uri="{FF2B5EF4-FFF2-40B4-BE49-F238E27FC236}">
                  <a16:creationId xmlns:a16="http://schemas.microsoft.com/office/drawing/2014/main" id="{37771AE1-C553-1840-BE4D-2CBD0D971A19}"/>
                </a:ext>
              </a:extLst>
            </p:cNvPr>
            <p:cNvCxnSpPr/>
            <p:nvPr/>
          </p:nvCxnSpPr>
          <p:spPr>
            <a:xfrm rot="10800000" flipH="1">
              <a:off x="3374645" y="2998985"/>
              <a:ext cx="0" cy="557591"/>
            </a:xfrm>
            <a:prstGeom prst="line">
              <a:avLst/>
            </a:prstGeom>
            <a:ln w="19050" cap="rnd" cmpd="sng">
              <a:solidFill>
                <a:srgbClr val="3E75CF"/>
              </a:solidFill>
              <a:round/>
            </a:ln>
          </p:spPr>
          <p:style>
            <a:lnRef idx="1">
              <a:schemeClr val="accent1"/>
            </a:lnRef>
            <a:fillRef idx="0">
              <a:schemeClr val="accent1"/>
            </a:fillRef>
            <a:effectRef idx="0">
              <a:schemeClr val="accent1"/>
            </a:effectRef>
            <a:fontRef idx="minor">
              <a:schemeClr val="tx1"/>
            </a:fontRef>
          </p:style>
        </p:cxnSp>
        <p:sp>
          <p:nvSpPr>
            <p:cNvPr id="114" name="Oval 113">
              <a:extLst>
                <a:ext uri="{FF2B5EF4-FFF2-40B4-BE49-F238E27FC236}">
                  <a16:creationId xmlns:a16="http://schemas.microsoft.com/office/drawing/2014/main" id="{9D73AFCE-ACF2-C744-A8AA-8D0B318342E4}"/>
                </a:ext>
              </a:extLst>
            </p:cNvPr>
            <p:cNvSpPr/>
            <p:nvPr/>
          </p:nvSpPr>
          <p:spPr>
            <a:xfrm rot="10800000" flipH="1" flipV="1">
              <a:off x="3274254" y="3457878"/>
              <a:ext cx="200781" cy="200781"/>
            </a:xfrm>
            <a:prstGeom prst="ellipse">
              <a:avLst/>
            </a:prstGeom>
            <a:solidFill>
              <a:srgbClr val="FFFFFF"/>
            </a:solidFill>
            <a:ln w="28575" cmpd="sng">
              <a:solidFill>
                <a:srgbClr val="3E7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15" name="Oval 114">
              <a:extLst>
                <a:ext uri="{FF2B5EF4-FFF2-40B4-BE49-F238E27FC236}">
                  <a16:creationId xmlns:a16="http://schemas.microsoft.com/office/drawing/2014/main" id="{D7B665A4-59D9-4943-AB9A-2B6811817424}"/>
                </a:ext>
              </a:extLst>
            </p:cNvPr>
            <p:cNvSpPr/>
            <p:nvPr/>
          </p:nvSpPr>
          <p:spPr>
            <a:xfrm rot="10800000" flipH="1">
              <a:off x="3328924" y="2907545"/>
              <a:ext cx="91440" cy="91440"/>
            </a:xfrm>
            <a:prstGeom prst="ellipse">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118" name="Group 117">
            <a:extLst>
              <a:ext uri="{FF2B5EF4-FFF2-40B4-BE49-F238E27FC236}">
                <a16:creationId xmlns:a16="http://schemas.microsoft.com/office/drawing/2014/main" id="{E45EA78B-4337-9941-893D-32CBC52A403C}"/>
              </a:ext>
            </a:extLst>
          </p:cNvPr>
          <p:cNvGrpSpPr/>
          <p:nvPr userDrawn="1"/>
        </p:nvGrpSpPr>
        <p:grpSpPr>
          <a:xfrm>
            <a:off x="8242433" y="2933511"/>
            <a:ext cx="200781" cy="751114"/>
            <a:chOff x="8013833" y="2933511"/>
            <a:chExt cx="200781" cy="751114"/>
          </a:xfrm>
        </p:grpSpPr>
        <p:cxnSp>
          <p:nvCxnSpPr>
            <p:cNvPr id="119" name="Straight Connector 118">
              <a:extLst>
                <a:ext uri="{FF2B5EF4-FFF2-40B4-BE49-F238E27FC236}">
                  <a16:creationId xmlns:a16="http://schemas.microsoft.com/office/drawing/2014/main" id="{F5852648-9C2B-AC48-96A7-D02333BADA28}"/>
                </a:ext>
              </a:extLst>
            </p:cNvPr>
            <p:cNvCxnSpPr/>
            <p:nvPr/>
          </p:nvCxnSpPr>
          <p:spPr>
            <a:xfrm rot="10800000" flipH="1">
              <a:off x="8114224" y="3024951"/>
              <a:ext cx="0" cy="557591"/>
            </a:xfrm>
            <a:prstGeom prst="line">
              <a:avLst/>
            </a:prstGeom>
            <a:ln w="19050" cap="rnd" cmpd="sng">
              <a:solidFill>
                <a:srgbClr val="80C342"/>
              </a:solidFill>
              <a:round/>
            </a:ln>
          </p:spPr>
          <p:style>
            <a:lnRef idx="1">
              <a:schemeClr val="accent1"/>
            </a:lnRef>
            <a:fillRef idx="0">
              <a:schemeClr val="accent1"/>
            </a:fillRef>
            <a:effectRef idx="0">
              <a:schemeClr val="accent1"/>
            </a:effectRef>
            <a:fontRef idx="minor">
              <a:schemeClr val="tx1"/>
            </a:fontRef>
          </p:style>
        </p:cxnSp>
        <p:sp>
          <p:nvSpPr>
            <p:cNvPr id="120" name="Oval 119">
              <a:extLst>
                <a:ext uri="{FF2B5EF4-FFF2-40B4-BE49-F238E27FC236}">
                  <a16:creationId xmlns:a16="http://schemas.microsoft.com/office/drawing/2014/main" id="{E702456C-FA2C-FB43-B194-B830ADB42157}"/>
                </a:ext>
              </a:extLst>
            </p:cNvPr>
            <p:cNvSpPr/>
            <p:nvPr/>
          </p:nvSpPr>
          <p:spPr>
            <a:xfrm rot="10800000" flipH="1" flipV="1">
              <a:off x="8013833" y="3483844"/>
              <a:ext cx="200781" cy="200781"/>
            </a:xfrm>
            <a:prstGeom prst="ellipse">
              <a:avLst/>
            </a:prstGeom>
            <a:solidFill>
              <a:srgbClr val="FFFFFF"/>
            </a:solidFill>
            <a:ln w="28575" cmpd="sng">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1" name="Oval 120">
              <a:extLst>
                <a:ext uri="{FF2B5EF4-FFF2-40B4-BE49-F238E27FC236}">
                  <a16:creationId xmlns:a16="http://schemas.microsoft.com/office/drawing/2014/main" id="{7C44D11D-98F9-6241-BE05-FD294730E97D}"/>
                </a:ext>
              </a:extLst>
            </p:cNvPr>
            <p:cNvSpPr/>
            <p:nvPr/>
          </p:nvSpPr>
          <p:spPr>
            <a:xfrm rot="10800000" flipH="1">
              <a:off x="8068503" y="2933511"/>
              <a:ext cx="91440" cy="91440"/>
            </a:xfrm>
            <a:prstGeom prst="ellipse">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122" name="Group 121">
            <a:extLst>
              <a:ext uri="{FF2B5EF4-FFF2-40B4-BE49-F238E27FC236}">
                <a16:creationId xmlns:a16="http://schemas.microsoft.com/office/drawing/2014/main" id="{0E705005-6599-0445-A885-ED2450F70104}"/>
              </a:ext>
            </a:extLst>
          </p:cNvPr>
          <p:cNvGrpSpPr/>
          <p:nvPr userDrawn="1"/>
        </p:nvGrpSpPr>
        <p:grpSpPr>
          <a:xfrm>
            <a:off x="5814289" y="3482151"/>
            <a:ext cx="200781" cy="693450"/>
            <a:chOff x="5513989" y="3482151"/>
            <a:chExt cx="200781" cy="693450"/>
          </a:xfrm>
        </p:grpSpPr>
        <p:cxnSp>
          <p:nvCxnSpPr>
            <p:cNvPr id="123" name="Straight Connector 122">
              <a:extLst>
                <a:ext uri="{FF2B5EF4-FFF2-40B4-BE49-F238E27FC236}">
                  <a16:creationId xmlns:a16="http://schemas.microsoft.com/office/drawing/2014/main" id="{294F238B-5EA2-1848-B67D-65AFB523E667}"/>
                </a:ext>
              </a:extLst>
            </p:cNvPr>
            <p:cNvCxnSpPr/>
            <p:nvPr/>
          </p:nvCxnSpPr>
          <p:spPr>
            <a:xfrm>
              <a:off x="5614380" y="3558351"/>
              <a:ext cx="0" cy="557591"/>
            </a:xfrm>
            <a:prstGeom prst="line">
              <a:avLst/>
            </a:prstGeom>
            <a:ln w="19050" cap="rnd" cmpd="sng">
              <a:solidFill>
                <a:srgbClr val="8162B2"/>
              </a:solidFill>
              <a:round/>
            </a:ln>
          </p:spPr>
          <p:style>
            <a:lnRef idx="1">
              <a:schemeClr val="accent1"/>
            </a:lnRef>
            <a:fillRef idx="0">
              <a:schemeClr val="accent1"/>
            </a:fillRef>
            <a:effectRef idx="0">
              <a:schemeClr val="accent1"/>
            </a:effectRef>
            <a:fontRef idx="minor">
              <a:schemeClr val="tx1"/>
            </a:fontRef>
          </p:style>
        </p:cxnSp>
        <p:sp>
          <p:nvSpPr>
            <p:cNvPr id="124" name="Oval 123">
              <a:extLst>
                <a:ext uri="{FF2B5EF4-FFF2-40B4-BE49-F238E27FC236}">
                  <a16:creationId xmlns:a16="http://schemas.microsoft.com/office/drawing/2014/main" id="{A143D433-5B6F-284D-9BF5-C8A26E13139D}"/>
                </a:ext>
              </a:extLst>
            </p:cNvPr>
            <p:cNvSpPr/>
            <p:nvPr/>
          </p:nvSpPr>
          <p:spPr>
            <a:xfrm>
              <a:off x="5513989" y="3482151"/>
              <a:ext cx="200781" cy="200781"/>
            </a:xfrm>
            <a:prstGeom prst="ellipse">
              <a:avLst/>
            </a:prstGeom>
            <a:solidFill>
              <a:srgbClr val="FFFFFF"/>
            </a:solidFill>
            <a:ln w="28575" cmpd="sng">
              <a:solidFill>
                <a:srgbClr val="8162B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25" name="Oval 124">
              <a:extLst>
                <a:ext uri="{FF2B5EF4-FFF2-40B4-BE49-F238E27FC236}">
                  <a16:creationId xmlns:a16="http://schemas.microsoft.com/office/drawing/2014/main" id="{8BB3A91B-636E-A245-BF77-B0206BFDF004}"/>
                </a:ext>
              </a:extLst>
            </p:cNvPr>
            <p:cNvSpPr/>
            <p:nvPr/>
          </p:nvSpPr>
          <p:spPr>
            <a:xfrm>
              <a:off x="5566526" y="4084161"/>
              <a:ext cx="91440" cy="91440"/>
            </a:xfrm>
            <a:prstGeom prst="ellipse">
              <a:avLst/>
            </a:prstGeom>
            <a:solidFill>
              <a:srgbClr val="816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grpSp>
      <p:grpSp>
        <p:nvGrpSpPr>
          <p:cNvPr id="126" name="Group 125">
            <a:extLst>
              <a:ext uri="{FF2B5EF4-FFF2-40B4-BE49-F238E27FC236}">
                <a16:creationId xmlns:a16="http://schemas.microsoft.com/office/drawing/2014/main" id="{9B654F47-1588-1643-8216-6BB9BFB7E87C}"/>
              </a:ext>
            </a:extLst>
          </p:cNvPr>
          <p:cNvGrpSpPr/>
          <p:nvPr userDrawn="1"/>
        </p:nvGrpSpPr>
        <p:grpSpPr>
          <a:xfrm>
            <a:off x="10458281" y="3480376"/>
            <a:ext cx="200781" cy="708298"/>
            <a:chOff x="10229681" y="3480376"/>
            <a:chExt cx="200781" cy="708298"/>
          </a:xfrm>
        </p:grpSpPr>
        <p:cxnSp>
          <p:nvCxnSpPr>
            <p:cNvPr id="127" name="Straight Connector 126">
              <a:extLst>
                <a:ext uri="{FF2B5EF4-FFF2-40B4-BE49-F238E27FC236}">
                  <a16:creationId xmlns:a16="http://schemas.microsoft.com/office/drawing/2014/main" id="{2511F359-895C-9643-A0F0-62ED6A99E771}"/>
                </a:ext>
              </a:extLst>
            </p:cNvPr>
            <p:cNvCxnSpPr/>
            <p:nvPr/>
          </p:nvCxnSpPr>
          <p:spPr>
            <a:xfrm>
              <a:off x="10330072" y="3556576"/>
              <a:ext cx="0" cy="557591"/>
            </a:xfrm>
            <a:prstGeom prst="line">
              <a:avLst/>
            </a:prstGeom>
            <a:ln w="19050" cap="rnd" cmpd="sng">
              <a:solidFill>
                <a:srgbClr val="7F7F7F"/>
              </a:solidFill>
              <a:round/>
            </a:ln>
          </p:spPr>
          <p:style>
            <a:lnRef idx="1">
              <a:schemeClr val="accent1"/>
            </a:lnRef>
            <a:fillRef idx="0">
              <a:schemeClr val="accent1"/>
            </a:fillRef>
            <a:effectRef idx="0">
              <a:schemeClr val="accent1"/>
            </a:effectRef>
            <a:fontRef idx="minor">
              <a:schemeClr val="tx1"/>
            </a:fontRef>
          </p:style>
        </p:cxnSp>
        <p:sp>
          <p:nvSpPr>
            <p:cNvPr id="128" name="Oval 127">
              <a:extLst>
                <a:ext uri="{FF2B5EF4-FFF2-40B4-BE49-F238E27FC236}">
                  <a16:creationId xmlns:a16="http://schemas.microsoft.com/office/drawing/2014/main" id="{BAFBD9D2-C6A0-0348-A8B8-4FEBCFA7A0D1}"/>
                </a:ext>
              </a:extLst>
            </p:cNvPr>
            <p:cNvSpPr/>
            <p:nvPr/>
          </p:nvSpPr>
          <p:spPr>
            <a:xfrm>
              <a:off x="10229681" y="3480376"/>
              <a:ext cx="200781" cy="200781"/>
            </a:xfrm>
            <a:prstGeom prst="ellipse">
              <a:avLst/>
            </a:prstGeom>
            <a:solidFill>
              <a:srgbClr val="FFFFFF"/>
            </a:solidFill>
            <a:ln w="2857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7F7F7F"/>
                </a:solidFill>
              </a:endParaRPr>
            </a:p>
          </p:txBody>
        </p:sp>
        <p:sp>
          <p:nvSpPr>
            <p:cNvPr id="129" name="Oval 128">
              <a:extLst>
                <a:ext uri="{FF2B5EF4-FFF2-40B4-BE49-F238E27FC236}">
                  <a16:creationId xmlns:a16="http://schemas.microsoft.com/office/drawing/2014/main" id="{C038973E-7862-A647-AD4E-99570A2CA84C}"/>
                </a:ext>
              </a:extLst>
            </p:cNvPr>
            <p:cNvSpPr/>
            <p:nvPr/>
          </p:nvSpPr>
          <p:spPr>
            <a:xfrm>
              <a:off x="10284352" y="4097234"/>
              <a:ext cx="91440" cy="9144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7F7F7F"/>
                </a:solidFill>
              </a:endParaRPr>
            </a:p>
          </p:txBody>
        </p:sp>
      </p:grpSp>
      <p:sp>
        <p:nvSpPr>
          <p:cNvPr id="133" name="Text Placeholder 132">
            <a:extLst>
              <a:ext uri="{FF2B5EF4-FFF2-40B4-BE49-F238E27FC236}">
                <a16:creationId xmlns:a16="http://schemas.microsoft.com/office/drawing/2014/main" id="{7C6485F5-EE80-EC4D-B596-0A8D60922BE0}"/>
              </a:ext>
            </a:extLst>
          </p:cNvPr>
          <p:cNvSpPr>
            <a:spLocks noGrp="1"/>
          </p:cNvSpPr>
          <p:nvPr>
            <p:ph type="body" sz="quarter" idx="10" hasCustomPrompt="1"/>
          </p:nvPr>
        </p:nvSpPr>
        <p:spPr>
          <a:xfrm>
            <a:off x="688514" y="2979124"/>
            <a:ext cx="1154046" cy="430212"/>
          </a:xfrm>
        </p:spPr>
        <p:txBody>
          <a:bodyPr/>
          <a:lstStyle>
            <a:lvl1pPr marL="0" indent="0" algn="ctr">
              <a:buNone/>
              <a:defRPr b="1" i="0">
                <a:solidFill>
                  <a:schemeClr val="accent1"/>
                </a:solidFill>
                <a:latin typeface="Century Gothic" panose="020B0502020202020204" pitchFamily="34" charset="0"/>
              </a:defRPr>
            </a:lvl1pPr>
          </a:lstStyle>
          <a:p>
            <a:pPr lvl="0"/>
            <a:r>
              <a:rPr lang="en-US" dirty="0"/>
              <a:t>19XX</a:t>
            </a:r>
          </a:p>
        </p:txBody>
      </p:sp>
      <p:sp>
        <p:nvSpPr>
          <p:cNvPr id="134" name="Text Placeholder 132">
            <a:extLst>
              <a:ext uri="{FF2B5EF4-FFF2-40B4-BE49-F238E27FC236}">
                <a16:creationId xmlns:a16="http://schemas.microsoft.com/office/drawing/2014/main" id="{BEDCE0C4-7E94-B949-A540-9E82916F763B}"/>
              </a:ext>
            </a:extLst>
          </p:cNvPr>
          <p:cNvSpPr>
            <a:spLocks noGrp="1"/>
          </p:cNvSpPr>
          <p:nvPr>
            <p:ph type="body" sz="quarter" idx="11" hasCustomPrompt="1"/>
          </p:nvPr>
        </p:nvSpPr>
        <p:spPr>
          <a:xfrm>
            <a:off x="2952366" y="3730313"/>
            <a:ext cx="1154046" cy="430212"/>
          </a:xfrm>
        </p:spPr>
        <p:txBody>
          <a:bodyPr/>
          <a:lstStyle>
            <a:lvl1pPr marL="0" indent="0" algn="ctr">
              <a:buNone/>
              <a:defRPr b="1" i="0">
                <a:solidFill>
                  <a:schemeClr val="accent4"/>
                </a:solidFill>
                <a:latin typeface="Century Gothic" panose="020B0502020202020204" pitchFamily="34" charset="0"/>
              </a:defRPr>
            </a:lvl1pPr>
          </a:lstStyle>
          <a:p>
            <a:pPr lvl="0"/>
            <a:r>
              <a:rPr lang="en-US" dirty="0"/>
              <a:t>19XX</a:t>
            </a:r>
          </a:p>
        </p:txBody>
      </p:sp>
      <p:sp>
        <p:nvSpPr>
          <p:cNvPr id="146" name="Text Placeholder 145">
            <a:extLst>
              <a:ext uri="{FF2B5EF4-FFF2-40B4-BE49-F238E27FC236}">
                <a16:creationId xmlns:a16="http://schemas.microsoft.com/office/drawing/2014/main" id="{BFBE9FED-19E8-7A40-BB5D-3C6602F3BFB0}"/>
              </a:ext>
            </a:extLst>
          </p:cNvPr>
          <p:cNvSpPr>
            <a:spLocks noGrp="1"/>
          </p:cNvSpPr>
          <p:nvPr>
            <p:ph type="body" sz="quarter" idx="12" hasCustomPrompt="1"/>
          </p:nvPr>
        </p:nvSpPr>
        <p:spPr>
          <a:xfrm>
            <a:off x="408123" y="4286230"/>
            <a:ext cx="1705814" cy="1121499"/>
          </a:xfrm>
        </p:spPr>
        <p:txBody>
          <a:bodyPr>
            <a:noAutofit/>
          </a:bodyPr>
          <a:lstStyle>
            <a:lvl1pPr marL="0" indent="0">
              <a:buNone/>
              <a:defRPr sz="1600">
                <a:latin typeface="+mn-lt"/>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en-US" dirty="0"/>
              <a:t>Add Text</a:t>
            </a:r>
          </a:p>
        </p:txBody>
      </p:sp>
      <p:sp>
        <p:nvSpPr>
          <p:cNvPr id="147" name="Text Placeholder 132">
            <a:extLst>
              <a:ext uri="{FF2B5EF4-FFF2-40B4-BE49-F238E27FC236}">
                <a16:creationId xmlns:a16="http://schemas.microsoft.com/office/drawing/2014/main" id="{9CC54C3A-34CB-E745-A65F-411937D53751}"/>
              </a:ext>
            </a:extLst>
          </p:cNvPr>
          <p:cNvSpPr>
            <a:spLocks noGrp="1"/>
          </p:cNvSpPr>
          <p:nvPr>
            <p:ph type="body" sz="quarter" idx="13" hasCustomPrompt="1"/>
          </p:nvPr>
        </p:nvSpPr>
        <p:spPr>
          <a:xfrm>
            <a:off x="5335523" y="2989902"/>
            <a:ext cx="1154046" cy="430212"/>
          </a:xfrm>
        </p:spPr>
        <p:txBody>
          <a:bodyPr/>
          <a:lstStyle>
            <a:lvl1pPr marL="0" indent="0" algn="ctr">
              <a:buNone/>
              <a:defRPr b="1" i="0">
                <a:solidFill>
                  <a:schemeClr val="accent3"/>
                </a:solidFill>
                <a:latin typeface="Century Gothic" panose="020B0502020202020204" pitchFamily="34" charset="0"/>
              </a:defRPr>
            </a:lvl1pPr>
          </a:lstStyle>
          <a:p>
            <a:pPr lvl="0"/>
            <a:r>
              <a:rPr lang="en-US" dirty="0"/>
              <a:t>19XX</a:t>
            </a:r>
          </a:p>
        </p:txBody>
      </p:sp>
      <p:sp>
        <p:nvSpPr>
          <p:cNvPr id="148" name="Text Placeholder 132">
            <a:extLst>
              <a:ext uri="{FF2B5EF4-FFF2-40B4-BE49-F238E27FC236}">
                <a16:creationId xmlns:a16="http://schemas.microsoft.com/office/drawing/2014/main" id="{45B9FE6B-74F1-F84F-91F0-BD23E4A9217A}"/>
              </a:ext>
            </a:extLst>
          </p:cNvPr>
          <p:cNvSpPr>
            <a:spLocks noGrp="1"/>
          </p:cNvSpPr>
          <p:nvPr>
            <p:ph type="body" sz="quarter" idx="14" hasCustomPrompt="1"/>
          </p:nvPr>
        </p:nvSpPr>
        <p:spPr>
          <a:xfrm>
            <a:off x="7765800" y="3755221"/>
            <a:ext cx="1154046" cy="430212"/>
          </a:xfrm>
        </p:spPr>
        <p:txBody>
          <a:bodyPr/>
          <a:lstStyle>
            <a:lvl1pPr marL="0" indent="0" algn="ctr">
              <a:buNone/>
              <a:defRPr b="1" i="0">
                <a:solidFill>
                  <a:schemeClr val="accent2"/>
                </a:solidFill>
                <a:latin typeface="Century Gothic" panose="020B0502020202020204" pitchFamily="34" charset="0"/>
              </a:defRPr>
            </a:lvl1pPr>
          </a:lstStyle>
          <a:p>
            <a:pPr lvl="0"/>
            <a:r>
              <a:rPr lang="en-US" dirty="0"/>
              <a:t>20XX</a:t>
            </a:r>
          </a:p>
        </p:txBody>
      </p:sp>
      <p:sp>
        <p:nvSpPr>
          <p:cNvPr id="149" name="Text Placeholder 132">
            <a:extLst>
              <a:ext uri="{FF2B5EF4-FFF2-40B4-BE49-F238E27FC236}">
                <a16:creationId xmlns:a16="http://schemas.microsoft.com/office/drawing/2014/main" id="{0201510F-4AAE-304F-A9F9-E37C59ACA0F8}"/>
              </a:ext>
            </a:extLst>
          </p:cNvPr>
          <p:cNvSpPr>
            <a:spLocks noGrp="1"/>
          </p:cNvSpPr>
          <p:nvPr>
            <p:ph type="body" sz="quarter" idx="15" hasCustomPrompt="1"/>
          </p:nvPr>
        </p:nvSpPr>
        <p:spPr>
          <a:xfrm>
            <a:off x="9981648" y="2983796"/>
            <a:ext cx="1154046" cy="430212"/>
          </a:xfrm>
        </p:spPr>
        <p:txBody>
          <a:bodyPr/>
          <a:lstStyle>
            <a:lvl1pPr marL="0" indent="0" algn="ctr">
              <a:buNone/>
              <a:defRPr b="1" i="0">
                <a:solidFill>
                  <a:schemeClr val="accent5"/>
                </a:solidFill>
                <a:latin typeface="Century Gothic" panose="020B0502020202020204" pitchFamily="34" charset="0"/>
              </a:defRPr>
            </a:lvl1pPr>
          </a:lstStyle>
          <a:p>
            <a:pPr lvl="0"/>
            <a:r>
              <a:rPr lang="en-US" dirty="0"/>
              <a:t>20XX</a:t>
            </a:r>
          </a:p>
        </p:txBody>
      </p:sp>
      <p:sp>
        <p:nvSpPr>
          <p:cNvPr id="150" name="Text Placeholder 145">
            <a:extLst>
              <a:ext uri="{FF2B5EF4-FFF2-40B4-BE49-F238E27FC236}">
                <a16:creationId xmlns:a16="http://schemas.microsoft.com/office/drawing/2014/main" id="{41B86EA8-3B0B-A342-9146-A28B8D953D5E}"/>
              </a:ext>
            </a:extLst>
          </p:cNvPr>
          <p:cNvSpPr>
            <a:spLocks noGrp="1"/>
          </p:cNvSpPr>
          <p:nvPr>
            <p:ph type="body" sz="quarter" idx="16" hasCustomPrompt="1"/>
          </p:nvPr>
        </p:nvSpPr>
        <p:spPr>
          <a:xfrm>
            <a:off x="2676482" y="1691926"/>
            <a:ext cx="1705814" cy="1121499"/>
          </a:xfrm>
        </p:spPr>
        <p:txBody>
          <a:bodyPr>
            <a:noAutofit/>
          </a:bodyPr>
          <a:lstStyle>
            <a:lvl1pPr marL="0" indent="0">
              <a:buNone/>
              <a:defRPr sz="1600">
                <a:latin typeface="+mn-lt"/>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en-US" dirty="0"/>
              <a:t>Add Text</a:t>
            </a:r>
          </a:p>
        </p:txBody>
      </p:sp>
      <p:sp>
        <p:nvSpPr>
          <p:cNvPr id="151" name="Text Placeholder 145">
            <a:extLst>
              <a:ext uri="{FF2B5EF4-FFF2-40B4-BE49-F238E27FC236}">
                <a16:creationId xmlns:a16="http://schemas.microsoft.com/office/drawing/2014/main" id="{50DCC403-C4CE-064F-A8F0-8DE4FAD69945}"/>
              </a:ext>
            </a:extLst>
          </p:cNvPr>
          <p:cNvSpPr>
            <a:spLocks noGrp="1"/>
          </p:cNvSpPr>
          <p:nvPr>
            <p:ph type="body" sz="quarter" idx="17" hasCustomPrompt="1"/>
          </p:nvPr>
        </p:nvSpPr>
        <p:spPr>
          <a:xfrm>
            <a:off x="5059639" y="4244367"/>
            <a:ext cx="1705814" cy="1121499"/>
          </a:xfrm>
        </p:spPr>
        <p:txBody>
          <a:bodyPr>
            <a:noAutofit/>
          </a:bodyPr>
          <a:lstStyle>
            <a:lvl1pPr marL="0" indent="0">
              <a:buNone/>
              <a:defRPr sz="1600">
                <a:latin typeface="+mn-lt"/>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en-US" dirty="0"/>
              <a:t>Add Text</a:t>
            </a:r>
          </a:p>
        </p:txBody>
      </p:sp>
      <p:sp>
        <p:nvSpPr>
          <p:cNvPr id="152" name="Text Placeholder 145">
            <a:extLst>
              <a:ext uri="{FF2B5EF4-FFF2-40B4-BE49-F238E27FC236}">
                <a16:creationId xmlns:a16="http://schemas.microsoft.com/office/drawing/2014/main" id="{3BBB29E1-5BF2-2340-BBC2-9DE4F343A0EB}"/>
              </a:ext>
            </a:extLst>
          </p:cNvPr>
          <p:cNvSpPr>
            <a:spLocks noGrp="1"/>
          </p:cNvSpPr>
          <p:nvPr>
            <p:ph type="body" sz="quarter" idx="18" hasCustomPrompt="1"/>
          </p:nvPr>
        </p:nvSpPr>
        <p:spPr>
          <a:xfrm>
            <a:off x="7489916" y="1735228"/>
            <a:ext cx="1705814" cy="1121499"/>
          </a:xfrm>
        </p:spPr>
        <p:txBody>
          <a:bodyPr>
            <a:noAutofit/>
          </a:bodyPr>
          <a:lstStyle>
            <a:lvl1pPr marL="0" indent="0">
              <a:buNone/>
              <a:defRPr sz="1600">
                <a:latin typeface="+mn-lt"/>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en-US" dirty="0"/>
              <a:t>Add Text</a:t>
            </a:r>
          </a:p>
        </p:txBody>
      </p:sp>
      <p:sp>
        <p:nvSpPr>
          <p:cNvPr id="153" name="Text Placeholder 145">
            <a:extLst>
              <a:ext uri="{FF2B5EF4-FFF2-40B4-BE49-F238E27FC236}">
                <a16:creationId xmlns:a16="http://schemas.microsoft.com/office/drawing/2014/main" id="{C5412120-22AF-AE41-B940-D95AE4C37005}"/>
              </a:ext>
            </a:extLst>
          </p:cNvPr>
          <p:cNvSpPr>
            <a:spLocks noGrp="1"/>
          </p:cNvSpPr>
          <p:nvPr>
            <p:ph type="body" sz="quarter" idx="19" hasCustomPrompt="1"/>
          </p:nvPr>
        </p:nvSpPr>
        <p:spPr>
          <a:xfrm>
            <a:off x="9705764" y="4260692"/>
            <a:ext cx="1705814" cy="1121499"/>
          </a:xfrm>
        </p:spPr>
        <p:txBody>
          <a:bodyPr>
            <a:noAutofit/>
          </a:bodyPr>
          <a:lstStyle>
            <a:lvl1pPr marL="0" indent="0">
              <a:buNone/>
              <a:defRPr sz="1600">
                <a:latin typeface="+mn-lt"/>
              </a:defRPr>
            </a:lvl1pPr>
            <a:lvl2pPr marL="457200" indent="0">
              <a:buNone/>
              <a:defRPr sz="1600">
                <a:latin typeface="+mn-lt"/>
              </a:defRPr>
            </a:lvl2pPr>
            <a:lvl3pPr marL="914400" indent="0">
              <a:buNone/>
              <a:defRPr sz="1600">
                <a:latin typeface="+mn-lt"/>
              </a:defRPr>
            </a:lvl3pPr>
            <a:lvl4pPr marL="1371600" indent="0">
              <a:buNone/>
              <a:defRPr sz="1600">
                <a:latin typeface="+mn-lt"/>
              </a:defRPr>
            </a:lvl4pPr>
            <a:lvl5pPr marL="1828800" indent="0">
              <a:buNone/>
              <a:defRPr sz="1600">
                <a:latin typeface="+mn-lt"/>
              </a:defRPr>
            </a:lvl5pPr>
          </a:lstStyle>
          <a:p>
            <a:pPr lvl="0"/>
            <a:r>
              <a:rPr lang="en-US" dirty="0"/>
              <a:t>Add Text</a:t>
            </a:r>
          </a:p>
        </p:txBody>
      </p:sp>
    </p:spTree>
    <p:extLst>
      <p:ext uri="{BB962C8B-B14F-4D97-AF65-F5344CB8AC3E}">
        <p14:creationId xmlns:p14="http://schemas.microsoft.com/office/powerpoint/2010/main" val="22954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with Imag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53EE62F-4F6D-CB42-BC8E-FAE381CD3ADC}"/>
              </a:ext>
            </a:extLst>
          </p:cNvPr>
          <p:cNvSpPr>
            <a:spLocks noGrp="1"/>
          </p:cNvSpPr>
          <p:nvPr>
            <p:ph type="pic" sz="quarter" idx="10"/>
          </p:nvPr>
        </p:nvSpPr>
        <p:spPr>
          <a:xfrm>
            <a:off x="8626475" y="0"/>
            <a:ext cx="3565525" cy="6210300"/>
          </a:xfrm>
        </p:spPr>
        <p:txBody>
          <a:bodyPr/>
          <a:lstStyle/>
          <a:p>
            <a:endParaRPr lang="en-US"/>
          </a:p>
        </p:txBody>
      </p:sp>
      <p:sp>
        <p:nvSpPr>
          <p:cNvPr id="2" name="Title 1">
            <a:extLst>
              <a:ext uri="{FF2B5EF4-FFF2-40B4-BE49-F238E27FC236}">
                <a16:creationId xmlns:a16="http://schemas.microsoft.com/office/drawing/2014/main" id="{29D62FC6-A3B1-D249-8DD1-949B1A1DB65A}"/>
              </a:ext>
            </a:extLst>
          </p:cNvPr>
          <p:cNvSpPr>
            <a:spLocks noGrp="1"/>
          </p:cNvSpPr>
          <p:nvPr>
            <p:ph type="title"/>
          </p:nvPr>
        </p:nvSpPr>
        <p:spPr>
          <a:xfrm>
            <a:off x="314632" y="276636"/>
            <a:ext cx="7905136" cy="1017076"/>
          </a:xfrm>
        </p:spPr>
        <p:txBody>
          <a:bodyPr/>
          <a:lstStyle>
            <a:lvl1pPr>
              <a:defRPr b="1"/>
            </a:lvl1pPr>
          </a:lstStyle>
          <a:p>
            <a:r>
              <a:rPr lang="en-US" dirty="0"/>
              <a:t>Click to edit Master title style</a:t>
            </a:r>
          </a:p>
        </p:txBody>
      </p:sp>
      <p:sp>
        <p:nvSpPr>
          <p:cNvPr id="9" name="Text Placeholder 8">
            <a:extLst>
              <a:ext uri="{FF2B5EF4-FFF2-40B4-BE49-F238E27FC236}">
                <a16:creationId xmlns:a16="http://schemas.microsoft.com/office/drawing/2014/main" id="{53D7AF20-5F93-A84E-B1A9-698243E78554}"/>
              </a:ext>
            </a:extLst>
          </p:cNvPr>
          <p:cNvSpPr>
            <a:spLocks noGrp="1"/>
          </p:cNvSpPr>
          <p:nvPr>
            <p:ph type="body" sz="quarter" idx="11" hasCustomPrompt="1"/>
          </p:nvPr>
        </p:nvSpPr>
        <p:spPr>
          <a:xfrm>
            <a:off x="1168400" y="2900463"/>
            <a:ext cx="7051368" cy="1966913"/>
          </a:xfrm>
        </p:spPr>
        <p:txBody>
          <a:bodyPr>
            <a:noAutofit/>
          </a:bodyPr>
          <a:lstStyle>
            <a:lvl1pPr marL="0" indent="0">
              <a:buNone/>
              <a:defRPr sz="2800"/>
            </a:lvl1pPr>
            <a:lvl2pPr marL="457200" indent="0">
              <a:buNone/>
              <a:defRPr sz="2400"/>
            </a:lvl2pPr>
            <a:lvl3pPr marL="914400" indent="0">
              <a:buNone/>
              <a:defRPr sz="2400"/>
            </a:lvl3pPr>
            <a:lvl4pPr marL="1371600" indent="0">
              <a:buNone/>
              <a:defRPr sz="2400"/>
            </a:lvl4pPr>
            <a:lvl5pPr marL="1828800" indent="0">
              <a:buNone/>
              <a:defRPr sz="2400"/>
            </a:lvl5pPr>
          </a:lstStyle>
          <a:p>
            <a:r>
              <a:rPr lang="en-US" dirty="0"/>
              <a:t>Add Quote Here.</a:t>
            </a:r>
          </a:p>
        </p:txBody>
      </p:sp>
      <p:sp>
        <p:nvSpPr>
          <p:cNvPr id="11" name="Text Placeholder 10">
            <a:extLst>
              <a:ext uri="{FF2B5EF4-FFF2-40B4-BE49-F238E27FC236}">
                <a16:creationId xmlns:a16="http://schemas.microsoft.com/office/drawing/2014/main" id="{FF7D8802-A2A9-1C44-AD97-E237A323D6B6}"/>
              </a:ext>
            </a:extLst>
          </p:cNvPr>
          <p:cNvSpPr>
            <a:spLocks noGrp="1"/>
          </p:cNvSpPr>
          <p:nvPr>
            <p:ph type="body" sz="quarter" idx="12" hasCustomPrompt="1"/>
          </p:nvPr>
        </p:nvSpPr>
        <p:spPr>
          <a:xfrm>
            <a:off x="1168400" y="4867376"/>
            <a:ext cx="7051368" cy="696913"/>
          </a:xfrm>
        </p:spPr>
        <p:txBody>
          <a:bodyPr>
            <a:normAutofit/>
          </a:bodyPr>
          <a:lstStyle>
            <a:lvl1pPr marL="0" indent="0">
              <a:buNone/>
              <a:defRPr sz="1400" cap="all" baseline="0"/>
            </a:lvl1pPr>
          </a:lstStyle>
          <a:p>
            <a:pPr lvl="0"/>
            <a:r>
              <a:rPr lang="en-US" dirty="0"/>
              <a:t>Author Name, Title of Author</a:t>
            </a:r>
          </a:p>
        </p:txBody>
      </p:sp>
      <p:sp>
        <p:nvSpPr>
          <p:cNvPr id="16" name="Text Placeholder 15">
            <a:extLst>
              <a:ext uri="{FF2B5EF4-FFF2-40B4-BE49-F238E27FC236}">
                <a16:creationId xmlns:a16="http://schemas.microsoft.com/office/drawing/2014/main" id="{B431D7B0-DC85-EE4C-B1B6-DD91AE397FCE}"/>
              </a:ext>
            </a:extLst>
          </p:cNvPr>
          <p:cNvSpPr>
            <a:spLocks noGrp="1"/>
          </p:cNvSpPr>
          <p:nvPr>
            <p:ph type="body" sz="quarter" idx="13" hasCustomPrompt="1"/>
          </p:nvPr>
        </p:nvSpPr>
        <p:spPr>
          <a:xfrm>
            <a:off x="314632" y="1090613"/>
            <a:ext cx="7905443" cy="531812"/>
          </a:xfrm>
        </p:spPr>
        <p:txBody>
          <a:bodyPr>
            <a:normAutofit/>
          </a:bodyPr>
          <a:lstStyle>
            <a:lvl1pPr marL="0" indent="0">
              <a:buNone/>
              <a:defRPr sz="2400" b="0" i="0">
                <a:latin typeface="Century Gothic" panose="020B0502020202020204" pitchFamily="34" charset="0"/>
              </a:defRPr>
            </a:lvl1pPr>
          </a:lstStyle>
          <a:p>
            <a:pPr lvl="0"/>
            <a:r>
              <a:rPr lang="en-US" dirty="0"/>
              <a:t>Add Subtitle or Delete</a:t>
            </a:r>
          </a:p>
        </p:txBody>
      </p:sp>
    </p:spTree>
    <p:extLst>
      <p:ext uri="{BB962C8B-B14F-4D97-AF65-F5344CB8AC3E}">
        <p14:creationId xmlns:p14="http://schemas.microsoft.com/office/powerpoint/2010/main" val="1298402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n Left with SmartArt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B6E4289-9E95-FC44-BCBE-262AC94AFD6E}"/>
              </a:ext>
            </a:extLst>
          </p:cNvPr>
          <p:cNvSpPr/>
          <p:nvPr userDrawn="1"/>
        </p:nvSpPr>
        <p:spPr>
          <a:xfrm>
            <a:off x="-1" y="0"/>
            <a:ext cx="3048001" cy="6096000"/>
          </a:xfrm>
          <a:prstGeom prst="rect">
            <a:avLst/>
          </a:prstGeom>
          <a:solidFill>
            <a:srgbClr val="F78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a:extLst>
              <a:ext uri="{FF2B5EF4-FFF2-40B4-BE49-F238E27FC236}">
                <a16:creationId xmlns:a16="http://schemas.microsoft.com/office/drawing/2014/main" id="{F15752CB-8701-BD4C-9435-51D7A2C3318F}"/>
              </a:ext>
            </a:extLst>
          </p:cNvPr>
          <p:cNvSpPr>
            <a:spLocks noGrp="1"/>
          </p:cNvSpPr>
          <p:nvPr>
            <p:ph type="title" hasCustomPrompt="1"/>
          </p:nvPr>
        </p:nvSpPr>
        <p:spPr>
          <a:xfrm>
            <a:off x="176981" y="286467"/>
            <a:ext cx="2713703" cy="2210927"/>
          </a:xfrm>
        </p:spPr>
        <p:txBody>
          <a:bodyPr/>
          <a:lstStyle>
            <a:lvl1pPr>
              <a:defRPr>
                <a:solidFill>
                  <a:schemeClr val="bg1"/>
                </a:solidFill>
              </a:defRPr>
            </a:lvl1pPr>
          </a:lstStyle>
          <a:p>
            <a:r>
              <a:rPr lang="en-US" dirty="0"/>
              <a:t>Slide Title Goes Here</a:t>
            </a:r>
          </a:p>
        </p:txBody>
      </p:sp>
      <p:sp>
        <p:nvSpPr>
          <p:cNvPr id="5" name="SmartArt Placeholder 4">
            <a:extLst>
              <a:ext uri="{FF2B5EF4-FFF2-40B4-BE49-F238E27FC236}">
                <a16:creationId xmlns:a16="http://schemas.microsoft.com/office/drawing/2014/main" id="{1D5D75B6-E97E-A645-A6B8-5909835A56C0}"/>
              </a:ext>
            </a:extLst>
          </p:cNvPr>
          <p:cNvSpPr>
            <a:spLocks noGrp="1"/>
          </p:cNvSpPr>
          <p:nvPr>
            <p:ph type="dgm" sz="quarter" idx="10"/>
          </p:nvPr>
        </p:nvSpPr>
        <p:spPr>
          <a:xfrm>
            <a:off x="3323303" y="570271"/>
            <a:ext cx="8474997" cy="5525729"/>
          </a:xfrm>
        </p:spPr>
        <p:txBody>
          <a:bodyPr/>
          <a:lstStyle/>
          <a:p>
            <a:endParaRPr lang="en-US"/>
          </a:p>
        </p:txBody>
      </p:sp>
    </p:spTree>
    <p:extLst>
      <p:ext uri="{BB962C8B-B14F-4D97-AF65-F5344CB8AC3E}">
        <p14:creationId xmlns:p14="http://schemas.microsoft.com/office/powerpoint/2010/main" val="3779164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Two-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6AAC066-1CE0-5147-96E8-2075D3CE2944}"/>
              </a:ext>
            </a:extLst>
          </p:cNvPr>
          <p:cNvSpPr>
            <a:spLocks noGrp="1"/>
          </p:cNvSpPr>
          <p:nvPr>
            <p:ph type="body" sz="quarter" idx="10" hasCustomPrompt="1"/>
          </p:nvPr>
        </p:nvSpPr>
        <p:spPr>
          <a:xfrm>
            <a:off x="4953000" y="1406525"/>
            <a:ext cx="7010400" cy="4905785"/>
          </a:xfrm>
        </p:spPr>
        <p:txBody>
          <a:bodyPr numCol="2" spcCol="457200"/>
          <a:lstStyle>
            <a:lvl1pPr marL="0" indent="0">
              <a:buNone/>
              <a:defRPr sz="2400">
                <a:solidFill>
                  <a:schemeClr val="accent2"/>
                </a:solidFill>
              </a:defRPr>
            </a:lvl1pPr>
            <a:lvl2pPr marL="685800" indent="-228600">
              <a:buClr>
                <a:schemeClr val="accent3"/>
              </a:buClr>
              <a:buFont typeface="Courier New" panose="02070309020205020404" pitchFamily="49" charset="0"/>
              <a:buChar char="o"/>
              <a:defRPr sz="2000"/>
            </a:lvl2pPr>
          </a:lstStyle>
          <a:p>
            <a:pPr lvl="0"/>
            <a:r>
              <a:rPr lang="en-US" dirty="0"/>
              <a:t>Add Header</a:t>
            </a:r>
          </a:p>
          <a:p>
            <a:pPr lvl="1"/>
            <a:r>
              <a:rPr lang="en-US" dirty="0"/>
              <a:t>Add Bullet</a:t>
            </a:r>
          </a:p>
          <a:p>
            <a:pPr lvl="1"/>
            <a:r>
              <a:rPr lang="en-US" dirty="0"/>
              <a:t>Add Next Bullet</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0"/>
            <a:r>
              <a:rPr lang="en-US" dirty="0"/>
              <a:t>Add Header</a:t>
            </a:r>
          </a:p>
          <a:p>
            <a:pPr lvl="1"/>
            <a:r>
              <a:rPr lang="en-US" dirty="0"/>
              <a:t>Add Bullet</a:t>
            </a:r>
          </a:p>
          <a:p>
            <a:pPr lvl="1"/>
            <a:r>
              <a:rPr lang="en-US" dirty="0"/>
              <a:t>Add Next Bullet</a:t>
            </a:r>
          </a:p>
        </p:txBody>
      </p:sp>
      <p:sp>
        <p:nvSpPr>
          <p:cNvPr id="2" name="Title 1">
            <a:extLst>
              <a:ext uri="{FF2B5EF4-FFF2-40B4-BE49-F238E27FC236}">
                <a16:creationId xmlns:a16="http://schemas.microsoft.com/office/drawing/2014/main" id="{3651C898-A4E0-4747-B916-0577EC1A7EFA}"/>
              </a:ext>
            </a:extLst>
          </p:cNvPr>
          <p:cNvSpPr>
            <a:spLocks noGrp="1"/>
          </p:cNvSpPr>
          <p:nvPr>
            <p:ph type="title" hasCustomPrompt="1"/>
          </p:nvPr>
        </p:nvSpPr>
        <p:spPr>
          <a:xfrm>
            <a:off x="4953000" y="191996"/>
            <a:ext cx="7010399" cy="885999"/>
          </a:xfrm>
        </p:spPr>
        <p:txBody>
          <a:bodyPr/>
          <a:lstStyle/>
          <a:p>
            <a:r>
              <a:rPr lang="en-US" dirty="0"/>
              <a:t>Slide Title Goes Here</a:t>
            </a:r>
          </a:p>
        </p:txBody>
      </p:sp>
      <p:sp>
        <p:nvSpPr>
          <p:cNvPr id="16" name="Right Triangle 15">
            <a:extLst>
              <a:ext uri="{FF2B5EF4-FFF2-40B4-BE49-F238E27FC236}">
                <a16:creationId xmlns:a16="http://schemas.microsoft.com/office/drawing/2014/main" id="{193C9947-086B-1846-9C68-EE584DFA4B91}"/>
              </a:ext>
            </a:extLst>
          </p:cNvPr>
          <p:cNvSpPr/>
          <p:nvPr userDrawn="1"/>
        </p:nvSpPr>
        <p:spPr>
          <a:xfrm rot="10800000">
            <a:off x="0" y="-2"/>
            <a:ext cx="4419599" cy="6294563"/>
          </a:xfrm>
          <a:prstGeom prst="rtTriangle">
            <a:avLst/>
          </a:prstGeom>
          <a:solidFill>
            <a:srgbClr val="99C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7" name="Right Triangle 16">
            <a:extLst>
              <a:ext uri="{FF2B5EF4-FFF2-40B4-BE49-F238E27FC236}">
                <a16:creationId xmlns:a16="http://schemas.microsoft.com/office/drawing/2014/main" id="{2A8792AA-90BA-E04E-85C6-17862A1A66E7}"/>
              </a:ext>
            </a:extLst>
          </p:cNvPr>
          <p:cNvSpPr/>
          <p:nvPr userDrawn="1"/>
        </p:nvSpPr>
        <p:spPr>
          <a:xfrm>
            <a:off x="1" y="0"/>
            <a:ext cx="4419599" cy="6294563"/>
          </a:xfrm>
          <a:prstGeom prst="rtTriangle">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9" name="Picture Placeholder 18">
            <a:extLst>
              <a:ext uri="{FF2B5EF4-FFF2-40B4-BE49-F238E27FC236}">
                <a16:creationId xmlns:a16="http://schemas.microsoft.com/office/drawing/2014/main" id="{B5EC4E2B-3AE5-D44B-8B77-90B420597A38}"/>
              </a:ext>
            </a:extLst>
          </p:cNvPr>
          <p:cNvSpPr>
            <a:spLocks noGrp="1"/>
          </p:cNvSpPr>
          <p:nvPr>
            <p:ph type="pic" sz="quarter" idx="11"/>
          </p:nvPr>
        </p:nvSpPr>
        <p:spPr>
          <a:xfrm>
            <a:off x="422582" y="701217"/>
            <a:ext cx="3598863" cy="5021262"/>
          </a:xfrm>
        </p:spPr>
        <p:txBody>
          <a:bodyPr/>
          <a:lstStyle/>
          <a:p>
            <a:endParaRPr lang="en-US"/>
          </a:p>
        </p:txBody>
      </p:sp>
    </p:spTree>
    <p:extLst>
      <p:ext uri="{BB962C8B-B14F-4D97-AF65-F5344CB8AC3E}">
        <p14:creationId xmlns:p14="http://schemas.microsoft.com/office/powerpoint/2010/main" val="3300825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_4 Pictures">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87231CA-D72D-184B-90E8-698E72DCA6CF}"/>
              </a:ext>
            </a:extLst>
          </p:cNvPr>
          <p:cNvSpPr>
            <a:spLocks noGrp="1"/>
          </p:cNvSpPr>
          <p:nvPr>
            <p:ph type="pic" sz="quarter" idx="10"/>
          </p:nvPr>
        </p:nvSpPr>
        <p:spPr>
          <a:xfrm>
            <a:off x="680701" y="1888033"/>
            <a:ext cx="2441448" cy="3721608"/>
          </a:xfrm>
        </p:spPr>
        <p:txBody>
          <a:bodyPr/>
          <a:lstStyle/>
          <a:p>
            <a:endParaRPr lang="en-US"/>
          </a:p>
        </p:txBody>
      </p:sp>
      <p:sp>
        <p:nvSpPr>
          <p:cNvPr id="11" name="Picture Placeholder 10">
            <a:extLst>
              <a:ext uri="{FF2B5EF4-FFF2-40B4-BE49-F238E27FC236}">
                <a16:creationId xmlns:a16="http://schemas.microsoft.com/office/drawing/2014/main" id="{9302CF83-939B-624F-BDCC-9B78BB5BDD9E}"/>
              </a:ext>
            </a:extLst>
          </p:cNvPr>
          <p:cNvSpPr>
            <a:spLocks noGrp="1"/>
          </p:cNvSpPr>
          <p:nvPr>
            <p:ph type="pic" sz="quarter" idx="11"/>
          </p:nvPr>
        </p:nvSpPr>
        <p:spPr>
          <a:xfrm>
            <a:off x="3530600" y="1919288"/>
            <a:ext cx="2438400" cy="3719512"/>
          </a:xfrm>
        </p:spPr>
        <p:txBody>
          <a:bodyPr/>
          <a:lstStyle/>
          <a:p>
            <a:endParaRPr lang="en-US"/>
          </a:p>
        </p:txBody>
      </p:sp>
      <p:sp>
        <p:nvSpPr>
          <p:cNvPr id="12" name="Picture Placeholder 10">
            <a:extLst>
              <a:ext uri="{FF2B5EF4-FFF2-40B4-BE49-F238E27FC236}">
                <a16:creationId xmlns:a16="http://schemas.microsoft.com/office/drawing/2014/main" id="{441D78F0-29C1-864D-B6F1-3D4DCE8D8F9F}"/>
              </a:ext>
            </a:extLst>
          </p:cNvPr>
          <p:cNvSpPr>
            <a:spLocks noGrp="1"/>
          </p:cNvSpPr>
          <p:nvPr>
            <p:ph type="pic" sz="quarter" idx="12"/>
          </p:nvPr>
        </p:nvSpPr>
        <p:spPr>
          <a:xfrm>
            <a:off x="6377451" y="1919288"/>
            <a:ext cx="2438400" cy="3719512"/>
          </a:xfrm>
        </p:spPr>
        <p:txBody>
          <a:bodyPr/>
          <a:lstStyle/>
          <a:p>
            <a:endParaRPr lang="en-US"/>
          </a:p>
        </p:txBody>
      </p:sp>
      <p:sp>
        <p:nvSpPr>
          <p:cNvPr id="13" name="Picture Placeholder 10">
            <a:extLst>
              <a:ext uri="{FF2B5EF4-FFF2-40B4-BE49-F238E27FC236}">
                <a16:creationId xmlns:a16="http://schemas.microsoft.com/office/drawing/2014/main" id="{4AA901C3-ADBF-8645-A6F8-F713F391890B}"/>
              </a:ext>
            </a:extLst>
          </p:cNvPr>
          <p:cNvSpPr>
            <a:spLocks noGrp="1"/>
          </p:cNvSpPr>
          <p:nvPr>
            <p:ph type="pic" sz="quarter" idx="13"/>
          </p:nvPr>
        </p:nvSpPr>
        <p:spPr>
          <a:xfrm>
            <a:off x="9223937" y="1888033"/>
            <a:ext cx="2438400" cy="3719512"/>
          </a:xfrm>
        </p:spPr>
        <p:txBody>
          <a:bodyPr/>
          <a:lstStyle/>
          <a:p>
            <a:endParaRPr lang="en-US"/>
          </a:p>
        </p:txBody>
      </p:sp>
      <p:sp>
        <p:nvSpPr>
          <p:cNvPr id="2" name="Title 1">
            <a:extLst>
              <a:ext uri="{FF2B5EF4-FFF2-40B4-BE49-F238E27FC236}">
                <a16:creationId xmlns:a16="http://schemas.microsoft.com/office/drawing/2014/main" id="{DC4859E4-EE03-7D40-8B06-0BAC92F6814F}"/>
              </a:ext>
            </a:extLst>
          </p:cNvPr>
          <p:cNvSpPr>
            <a:spLocks noGrp="1"/>
          </p:cNvSpPr>
          <p:nvPr>
            <p:ph type="title" hasCustomPrompt="1"/>
          </p:nvPr>
        </p:nvSpPr>
        <p:spPr>
          <a:xfrm>
            <a:off x="415413" y="296301"/>
            <a:ext cx="10515600" cy="991726"/>
          </a:xfrm>
        </p:spPr>
        <p:txBody>
          <a:bodyPr/>
          <a:lstStyle/>
          <a:p>
            <a:r>
              <a:rPr lang="en-US" dirty="0"/>
              <a:t>Slide Title Goes Here</a:t>
            </a:r>
          </a:p>
        </p:txBody>
      </p:sp>
    </p:spTree>
    <p:extLst>
      <p:ext uri="{BB962C8B-B14F-4D97-AF65-F5344CB8AC3E}">
        <p14:creationId xmlns:p14="http://schemas.microsoft.com/office/powerpoint/2010/main" val="741482989"/>
      </p:ext>
    </p:extLst>
  </p:cSld>
  <p:clrMapOvr>
    <a:masterClrMapping/>
  </p:clrMapOvr>
  <p:extLst>
    <p:ext uri="{DCECCB84-F9BA-43D5-87BE-67443E8EF086}">
      <p15:sldGuideLst xmlns:p15="http://schemas.microsoft.com/office/powerpoint/2012/main">
        <p15:guide id="1" orient="horz" pos="816">
          <p15:clr>
            <a:srgbClr val="FBAE40"/>
          </p15:clr>
        </p15:guide>
        <p15:guide id="2" pos="2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SmartArt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0606-26F6-8141-8ED4-591E8793FA2A}"/>
              </a:ext>
            </a:extLst>
          </p:cNvPr>
          <p:cNvSpPr>
            <a:spLocks noGrp="1"/>
          </p:cNvSpPr>
          <p:nvPr>
            <p:ph type="title" hasCustomPrompt="1"/>
          </p:nvPr>
        </p:nvSpPr>
        <p:spPr>
          <a:xfrm>
            <a:off x="415412" y="296301"/>
            <a:ext cx="11323637" cy="961770"/>
          </a:xfrm>
        </p:spPr>
        <p:txBody>
          <a:bodyPr/>
          <a:lstStyle/>
          <a:p>
            <a:r>
              <a:rPr lang="en-US" dirty="0"/>
              <a:t>Slide Title Goes Here</a:t>
            </a:r>
          </a:p>
        </p:txBody>
      </p:sp>
      <p:sp>
        <p:nvSpPr>
          <p:cNvPr id="5" name="SmartArt Placeholder 4">
            <a:extLst>
              <a:ext uri="{FF2B5EF4-FFF2-40B4-BE49-F238E27FC236}">
                <a16:creationId xmlns:a16="http://schemas.microsoft.com/office/drawing/2014/main" id="{33394610-AC29-1347-8DE3-034FC0F258B1}"/>
              </a:ext>
            </a:extLst>
          </p:cNvPr>
          <p:cNvSpPr>
            <a:spLocks noGrp="1"/>
          </p:cNvSpPr>
          <p:nvPr>
            <p:ph type="dgm" sz="quarter" idx="10"/>
          </p:nvPr>
        </p:nvSpPr>
        <p:spPr>
          <a:xfrm>
            <a:off x="415925" y="1662113"/>
            <a:ext cx="11323638" cy="4237037"/>
          </a:xfrm>
        </p:spPr>
        <p:txBody>
          <a:bodyPr/>
          <a:lstStyle/>
          <a:p>
            <a:endParaRPr lang="en-US"/>
          </a:p>
        </p:txBody>
      </p:sp>
    </p:spTree>
    <p:extLst>
      <p:ext uri="{BB962C8B-B14F-4D97-AF65-F5344CB8AC3E}">
        <p14:creationId xmlns:p14="http://schemas.microsoft.com/office/powerpoint/2010/main" val="1644895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ground Picture with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C7E0D9A-D09A-444F-9AC9-E8EDF84BB3BA}"/>
              </a:ext>
            </a:extLst>
          </p:cNvPr>
          <p:cNvSpPr>
            <a:spLocks noGrp="1"/>
          </p:cNvSpPr>
          <p:nvPr>
            <p:ph type="pic" sz="quarter" idx="10"/>
          </p:nvPr>
        </p:nvSpPr>
        <p:spPr>
          <a:xfrm>
            <a:off x="0" y="-9832"/>
            <a:ext cx="12192000" cy="6332538"/>
          </a:xfrm>
        </p:spPr>
        <p:txBody>
          <a:bodyPr/>
          <a:lstStyle/>
          <a:p>
            <a:endParaRPr lang="en-US" dirty="0"/>
          </a:p>
        </p:txBody>
      </p:sp>
      <p:sp>
        <p:nvSpPr>
          <p:cNvPr id="2" name="Title 1">
            <a:extLst>
              <a:ext uri="{FF2B5EF4-FFF2-40B4-BE49-F238E27FC236}">
                <a16:creationId xmlns:a16="http://schemas.microsoft.com/office/drawing/2014/main" id="{D5C4A7C0-041E-DB4D-8AB8-233DB6A53F4E}"/>
              </a:ext>
            </a:extLst>
          </p:cNvPr>
          <p:cNvSpPr>
            <a:spLocks noGrp="1"/>
          </p:cNvSpPr>
          <p:nvPr>
            <p:ph type="title" hasCustomPrompt="1"/>
          </p:nvPr>
        </p:nvSpPr>
        <p:spPr>
          <a:xfrm>
            <a:off x="838200" y="1681597"/>
            <a:ext cx="10515600" cy="1325563"/>
          </a:xfrm>
        </p:spPr>
        <p:txBody>
          <a:bodyPr>
            <a:normAutofit/>
          </a:bodyPr>
          <a:lstStyle>
            <a:lvl1pPr algn="ctr">
              <a:defRPr sz="8800" b="1">
                <a:solidFill>
                  <a:schemeClr val="accent2"/>
                </a:solidFill>
              </a:defRPr>
            </a:lvl1pPr>
          </a:lstStyle>
          <a:p>
            <a:r>
              <a:rPr lang="en-US" dirty="0"/>
              <a:t>Short Title</a:t>
            </a:r>
          </a:p>
        </p:txBody>
      </p:sp>
      <p:sp>
        <p:nvSpPr>
          <p:cNvPr id="8" name="Text Placeholder 7">
            <a:extLst>
              <a:ext uri="{FF2B5EF4-FFF2-40B4-BE49-F238E27FC236}">
                <a16:creationId xmlns:a16="http://schemas.microsoft.com/office/drawing/2014/main" id="{11355AFC-B96C-8D4C-A12E-20DE59656259}"/>
              </a:ext>
            </a:extLst>
          </p:cNvPr>
          <p:cNvSpPr>
            <a:spLocks noGrp="1"/>
          </p:cNvSpPr>
          <p:nvPr>
            <p:ph type="body" sz="quarter" idx="11" hasCustomPrompt="1"/>
          </p:nvPr>
        </p:nvSpPr>
        <p:spPr>
          <a:xfrm>
            <a:off x="838200" y="2968676"/>
            <a:ext cx="10515600" cy="1721310"/>
          </a:xfrm>
        </p:spPr>
        <p:txBody>
          <a:bodyPr>
            <a:normAutofit/>
          </a:bodyPr>
          <a:lstStyle>
            <a:lvl1pPr marL="0" indent="0" algn="ctr">
              <a:buNone/>
              <a:defRPr sz="3600"/>
            </a:lvl1pPr>
            <a:lvl2pPr algn="ctr">
              <a:defRPr/>
            </a:lvl2pPr>
            <a:lvl3pPr algn="ctr">
              <a:defRPr/>
            </a:lvl3pPr>
            <a:lvl4pPr algn="ctr">
              <a:defRPr/>
            </a:lvl4pPr>
            <a:lvl5pPr algn="ctr">
              <a:defRPr/>
            </a:lvl5pPr>
          </a:lstStyle>
          <a:p>
            <a:pPr lvl="0"/>
            <a:r>
              <a:rPr lang="en-US" dirty="0"/>
              <a:t>Add a quote here.</a:t>
            </a:r>
          </a:p>
        </p:txBody>
      </p:sp>
      <p:sp>
        <p:nvSpPr>
          <p:cNvPr id="10" name="Text Placeholder 9">
            <a:extLst>
              <a:ext uri="{FF2B5EF4-FFF2-40B4-BE49-F238E27FC236}">
                <a16:creationId xmlns:a16="http://schemas.microsoft.com/office/drawing/2014/main" id="{887C1424-0C06-5246-9D69-5AB5A69565BC}"/>
              </a:ext>
            </a:extLst>
          </p:cNvPr>
          <p:cNvSpPr>
            <a:spLocks noGrp="1"/>
          </p:cNvSpPr>
          <p:nvPr>
            <p:ph type="body" sz="quarter" idx="12" hasCustomPrompt="1"/>
          </p:nvPr>
        </p:nvSpPr>
        <p:spPr>
          <a:xfrm>
            <a:off x="838200" y="4602212"/>
            <a:ext cx="10515600" cy="461399"/>
          </a:xfrm>
        </p:spPr>
        <p:txBody>
          <a:bodyPr>
            <a:normAutofit/>
          </a:bodyPr>
          <a:lstStyle>
            <a:lvl1pPr marL="0" indent="0" algn="ctr">
              <a:buNone/>
              <a:defRPr sz="1400" cap="all" baseline="0"/>
            </a:lvl1pPr>
          </a:lstStyle>
          <a:p>
            <a:pPr lvl="0"/>
            <a:r>
              <a:rPr lang="en-US" dirty="0"/>
              <a:t>Author Name, Author Title</a:t>
            </a:r>
          </a:p>
        </p:txBody>
      </p:sp>
    </p:spTree>
    <p:extLst>
      <p:ext uri="{BB962C8B-B14F-4D97-AF65-F5344CB8AC3E}">
        <p14:creationId xmlns:p14="http://schemas.microsoft.com/office/powerpoint/2010/main" val="323832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 Left, SmartArt on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98C7B-CC1D-CB4C-967E-57299B72B260}"/>
              </a:ext>
            </a:extLst>
          </p:cNvPr>
          <p:cNvSpPr>
            <a:spLocks noGrp="1"/>
          </p:cNvSpPr>
          <p:nvPr>
            <p:ph type="title" hasCustomPrompt="1"/>
          </p:nvPr>
        </p:nvSpPr>
        <p:spPr>
          <a:xfrm>
            <a:off x="533400" y="2766218"/>
            <a:ext cx="4323735" cy="1325563"/>
          </a:xfrm>
        </p:spPr>
        <p:txBody>
          <a:bodyPr/>
          <a:lstStyle/>
          <a:p>
            <a:r>
              <a:rPr lang="en-US" dirty="0"/>
              <a:t>Slide Title</a:t>
            </a:r>
            <a:br>
              <a:rPr lang="en-US" dirty="0"/>
            </a:br>
            <a:r>
              <a:rPr lang="en-US" dirty="0"/>
              <a:t>Goes Here</a:t>
            </a:r>
          </a:p>
        </p:txBody>
      </p:sp>
      <p:sp>
        <p:nvSpPr>
          <p:cNvPr id="5" name="SmartArt Placeholder 4">
            <a:extLst>
              <a:ext uri="{FF2B5EF4-FFF2-40B4-BE49-F238E27FC236}">
                <a16:creationId xmlns:a16="http://schemas.microsoft.com/office/drawing/2014/main" id="{48F7F716-4D25-A24A-877E-8007D2457671}"/>
              </a:ext>
            </a:extLst>
          </p:cNvPr>
          <p:cNvSpPr>
            <a:spLocks noGrp="1"/>
          </p:cNvSpPr>
          <p:nvPr>
            <p:ph type="dgm" sz="quarter" idx="10"/>
          </p:nvPr>
        </p:nvSpPr>
        <p:spPr>
          <a:xfrm>
            <a:off x="5722374" y="452438"/>
            <a:ext cx="6096564" cy="5554662"/>
          </a:xfrm>
        </p:spPr>
        <p:txBody>
          <a:bodyPr/>
          <a:lstStyle/>
          <a:p>
            <a:endParaRPr lang="en-US"/>
          </a:p>
        </p:txBody>
      </p:sp>
    </p:spTree>
    <p:extLst>
      <p:ext uri="{BB962C8B-B14F-4D97-AF65-F5344CB8AC3E}">
        <p14:creationId xmlns:p14="http://schemas.microsoft.com/office/powerpoint/2010/main" val="3692156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7710-FED0-124E-840E-E487B8008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450311-5D7F-5347-A0F4-66388A9661D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36B809-3AD9-9E46-BF94-FBFE9D869E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574B2B-CCA2-EA40-9033-9A5445FA7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7B4E6-34C5-3248-B7FB-000E883EF1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696F95-EA09-954B-BB62-ED50C91E4550}"/>
              </a:ext>
            </a:extLst>
          </p:cNvPr>
          <p:cNvSpPr>
            <a:spLocks noGrp="1"/>
          </p:cNvSpPr>
          <p:nvPr>
            <p:ph type="dt" sz="half" idx="10"/>
          </p:nvPr>
        </p:nvSpPr>
        <p:spPr/>
        <p:txBody>
          <a:bodyPr/>
          <a:lstStyle/>
          <a:p>
            <a:fld id="{B46180AC-D0DD-46CC-9A57-B90E28F5485D}" type="datetime1">
              <a:rPr lang="en-US" smtClean="0"/>
              <a:t>2/4/2021</a:t>
            </a:fld>
            <a:endParaRPr lang="en-US"/>
          </a:p>
        </p:txBody>
      </p:sp>
      <p:sp>
        <p:nvSpPr>
          <p:cNvPr id="8" name="Footer Placeholder 7">
            <a:extLst>
              <a:ext uri="{FF2B5EF4-FFF2-40B4-BE49-F238E27FC236}">
                <a16:creationId xmlns:a16="http://schemas.microsoft.com/office/drawing/2014/main" id="{6C25406B-AE84-CA43-994B-8868D20D6B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A784BA-E553-294C-907A-9015DFA99C97}"/>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4672449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ullet Text_Pictur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09E554E-2CC3-1B41-B1BA-687647460141}"/>
              </a:ext>
            </a:extLst>
          </p:cNvPr>
          <p:cNvSpPr>
            <a:spLocks noGrp="1"/>
          </p:cNvSpPr>
          <p:nvPr>
            <p:ph type="pic" sz="quarter" idx="10"/>
          </p:nvPr>
        </p:nvSpPr>
        <p:spPr>
          <a:xfrm>
            <a:off x="7767638" y="0"/>
            <a:ext cx="4424362" cy="6135688"/>
          </a:xfrm>
        </p:spPr>
        <p:txBody>
          <a:bodyPr/>
          <a:lstStyle/>
          <a:p>
            <a:endParaRPr lang="en-US"/>
          </a:p>
        </p:txBody>
      </p:sp>
      <p:sp>
        <p:nvSpPr>
          <p:cNvPr id="2" name="Title 1">
            <a:extLst>
              <a:ext uri="{FF2B5EF4-FFF2-40B4-BE49-F238E27FC236}">
                <a16:creationId xmlns:a16="http://schemas.microsoft.com/office/drawing/2014/main" id="{F27911AA-4AF9-7F4A-AF0D-91D41EEF6715}"/>
              </a:ext>
            </a:extLst>
          </p:cNvPr>
          <p:cNvSpPr>
            <a:spLocks noGrp="1"/>
          </p:cNvSpPr>
          <p:nvPr>
            <p:ph type="title" hasCustomPrompt="1"/>
          </p:nvPr>
        </p:nvSpPr>
        <p:spPr>
          <a:xfrm>
            <a:off x="435076" y="345461"/>
            <a:ext cx="6634062" cy="873740"/>
          </a:xfrm>
        </p:spPr>
        <p:txBody>
          <a:bodyPr/>
          <a:lstStyle/>
          <a:p>
            <a:r>
              <a:rPr lang="en-US" dirty="0"/>
              <a:t>Slide Title Goes Here</a:t>
            </a:r>
          </a:p>
        </p:txBody>
      </p:sp>
      <p:sp>
        <p:nvSpPr>
          <p:cNvPr id="7" name="Text Placeholder 6">
            <a:extLst>
              <a:ext uri="{FF2B5EF4-FFF2-40B4-BE49-F238E27FC236}">
                <a16:creationId xmlns:a16="http://schemas.microsoft.com/office/drawing/2014/main" id="{6FC15EB9-BC4B-E146-BEEE-ED66DDFCF743}"/>
              </a:ext>
            </a:extLst>
          </p:cNvPr>
          <p:cNvSpPr>
            <a:spLocks noGrp="1"/>
          </p:cNvSpPr>
          <p:nvPr>
            <p:ph type="body" sz="quarter" idx="11" hasCustomPrompt="1"/>
          </p:nvPr>
        </p:nvSpPr>
        <p:spPr>
          <a:xfrm>
            <a:off x="434975" y="1465007"/>
            <a:ext cx="6634163" cy="4670682"/>
          </a:xfrm>
        </p:spPr>
        <p:txBody>
          <a:bodyPr>
            <a:normAutofit/>
          </a:bodyPr>
          <a:lstStyle>
            <a:lvl1pPr marL="350838" indent="-350838">
              <a:lnSpc>
                <a:spcPct val="200000"/>
              </a:lnSpc>
              <a:buSzPct val="115000"/>
              <a:buFontTx/>
              <a:buBlip>
                <a:blip r:embed="rId2"/>
              </a:buBlip>
              <a:tabLst/>
              <a:defRPr sz="2400"/>
            </a:lvl1pPr>
          </a:lstStyle>
          <a:p>
            <a:pPr lvl="0"/>
            <a:r>
              <a:rPr lang="en-US" dirty="0"/>
              <a:t>Add Bullet</a:t>
            </a:r>
          </a:p>
          <a:p>
            <a:pPr lvl="0"/>
            <a:r>
              <a:rPr lang="en-US" dirty="0"/>
              <a:t>Add More Bullets</a:t>
            </a:r>
          </a:p>
        </p:txBody>
      </p:sp>
    </p:spTree>
    <p:extLst>
      <p:ext uri="{BB962C8B-B14F-4D97-AF65-F5344CB8AC3E}">
        <p14:creationId xmlns:p14="http://schemas.microsoft.com/office/powerpoint/2010/main" val="36602515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rge Title on Left, Picture on Righ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103394-FA62-674F-8B0B-04F431535EF6}"/>
              </a:ext>
            </a:extLst>
          </p:cNvPr>
          <p:cNvSpPr>
            <a:spLocks noGrp="1"/>
          </p:cNvSpPr>
          <p:nvPr>
            <p:ph type="pic" sz="quarter" idx="10"/>
          </p:nvPr>
        </p:nvSpPr>
        <p:spPr>
          <a:xfrm>
            <a:off x="5705475" y="0"/>
            <a:ext cx="6486525" cy="6858000"/>
          </a:xfrm>
        </p:spPr>
        <p:txBody>
          <a:bodyPr/>
          <a:lstStyle/>
          <a:p>
            <a:endParaRPr lang="en-US"/>
          </a:p>
        </p:txBody>
      </p:sp>
      <p:sp>
        <p:nvSpPr>
          <p:cNvPr id="2" name="Title 1">
            <a:extLst>
              <a:ext uri="{FF2B5EF4-FFF2-40B4-BE49-F238E27FC236}">
                <a16:creationId xmlns:a16="http://schemas.microsoft.com/office/drawing/2014/main" id="{478B9F83-6F4E-0D45-8F78-9515C460BC7A}"/>
              </a:ext>
            </a:extLst>
          </p:cNvPr>
          <p:cNvSpPr>
            <a:spLocks noGrp="1"/>
          </p:cNvSpPr>
          <p:nvPr>
            <p:ph type="title" hasCustomPrompt="1"/>
          </p:nvPr>
        </p:nvSpPr>
        <p:spPr>
          <a:xfrm>
            <a:off x="0" y="2592273"/>
            <a:ext cx="5705475" cy="1325563"/>
          </a:xfrm>
        </p:spPr>
        <p:txBody>
          <a:bodyPr/>
          <a:lstStyle>
            <a:lvl1pPr algn="ctr">
              <a:defRPr sz="8000"/>
            </a:lvl1pPr>
          </a:lstStyle>
          <a:p>
            <a:r>
              <a:rPr lang="en-US" dirty="0"/>
              <a:t>Slide Title</a:t>
            </a:r>
          </a:p>
        </p:txBody>
      </p:sp>
    </p:spTree>
    <p:extLst>
      <p:ext uri="{BB962C8B-B14F-4D97-AF65-F5344CB8AC3E}">
        <p14:creationId xmlns:p14="http://schemas.microsoft.com/office/powerpoint/2010/main" val="6123796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Picture on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1DF2159-3A04-EF43-B443-03266195976E}"/>
              </a:ext>
            </a:extLst>
          </p:cNvPr>
          <p:cNvSpPr>
            <a:spLocks noGrp="1"/>
          </p:cNvSpPr>
          <p:nvPr>
            <p:ph type="pic" sz="quarter" idx="10"/>
          </p:nvPr>
        </p:nvSpPr>
        <p:spPr>
          <a:xfrm>
            <a:off x="0" y="0"/>
            <a:ext cx="4014788" cy="6019800"/>
          </a:xfrm>
        </p:spPr>
        <p:txBody>
          <a:bodyPr/>
          <a:lstStyle/>
          <a:p>
            <a:endParaRPr lang="en-US"/>
          </a:p>
        </p:txBody>
      </p:sp>
      <p:sp>
        <p:nvSpPr>
          <p:cNvPr id="2" name="Title 1">
            <a:extLst>
              <a:ext uri="{FF2B5EF4-FFF2-40B4-BE49-F238E27FC236}">
                <a16:creationId xmlns:a16="http://schemas.microsoft.com/office/drawing/2014/main" id="{653C40FA-87A3-F44D-8344-F55067264C5D}"/>
              </a:ext>
            </a:extLst>
          </p:cNvPr>
          <p:cNvSpPr>
            <a:spLocks noGrp="1"/>
          </p:cNvSpPr>
          <p:nvPr>
            <p:ph type="title" hasCustomPrompt="1"/>
          </p:nvPr>
        </p:nvSpPr>
        <p:spPr>
          <a:xfrm>
            <a:off x="4345858" y="365125"/>
            <a:ext cx="7629832" cy="1325563"/>
          </a:xfrm>
        </p:spPr>
        <p:txBody>
          <a:bodyPr/>
          <a:lstStyle/>
          <a:p>
            <a:r>
              <a:rPr lang="en-US" dirty="0"/>
              <a:t>Slide Title</a:t>
            </a:r>
            <a:br>
              <a:rPr lang="en-US" dirty="0"/>
            </a:br>
            <a:r>
              <a:rPr lang="en-US" dirty="0"/>
              <a:t>Goes Here</a:t>
            </a:r>
          </a:p>
        </p:txBody>
      </p:sp>
      <p:sp>
        <p:nvSpPr>
          <p:cNvPr id="7" name="Text Placeholder 6">
            <a:extLst>
              <a:ext uri="{FF2B5EF4-FFF2-40B4-BE49-F238E27FC236}">
                <a16:creationId xmlns:a16="http://schemas.microsoft.com/office/drawing/2014/main" id="{758C9415-94F1-A74B-A3A6-5BA7ADD9D2B6}"/>
              </a:ext>
            </a:extLst>
          </p:cNvPr>
          <p:cNvSpPr>
            <a:spLocks noGrp="1"/>
          </p:cNvSpPr>
          <p:nvPr>
            <p:ph type="body" sz="quarter" idx="11" hasCustomPrompt="1"/>
          </p:nvPr>
        </p:nvSpPr>
        <p:spPr>
          <a:xfrm>
            <a:off x="4424363" y="3136900"/>
            <a:ext cx="7551737" cy="2143125"/>
          </a:xfrm>
        </p:spPr>
        <p:txBody>
          <a:bodyPr>
            <a:normAutofit/>
          </a:bodyPr>
          <a:lstStyle>
            <a:lvl1pPr marL="0" indent="0">
              <a:buNone/>
              <a:defRPr sz="4000"/>
            </a:lvl1pPr>
          </a:lstStyle>
          <a:p>
            <a:pPr lvl="0"/>
            <a:r>
              <a:rPr lang="en-US" dirty="0"/>
              <a:t>Add quote here.</a:t>
            </a:r>
          </a:p>
        </p:txBody>
      </p:sp>
      <p:sp>
        <p:nvSpPr>
          <p:cNvPr id="9" name="Text Placeholder 8">
            <a:extLst>
              <a:ext uri="{FF2B5EF4-FFF2-40B4-BE49-F238E27FC236}">
                <a16:creationId xmlns:a16="http://schemas.microsoft.com/office/drawing/2014/main" id="{2F16A639-D0E7-1E4F-976C-A15F739A924D}"/>
              </a:ext>
            </a:extLst>
          </p:cNvPr>
          <p:cNvSpPr>
            <a:spLocks noGrp="1"/>
          </p:cNvSpPr>
          <p:nvPr>
            <p:ph type="body" sz="quarter" idx="12" hasCustomPrompt="1"/>
          </p:nvPr>
        </p:nvSpPr>
        <p:spPr>
          <a:xfrm>
            <a:off x="4424363" y="5280025"/>
            <a:ext cx="7551737" cy="590550"/>
          </a:xfrm>
        </p:spPr>
        <p:txBody>
          <a:bodyPr>
            <a:normAutofit/>
          </a:bodyPr>
          <a:lstStyle>
            <a:lvl1pPr marL="0" indent="0">
              <a:buNone/>
              <a:defRPr sz="1400" cap="all" baseline="0"/>
            </a:lvl1pPr>
          </a:lstStyle>
          <a:p>
            <a:pPr lvl="0"/>
            <a:r>
              <a:rPr lang="en-US" dirty="0"/>
              <a:t>AUTHOR NAME, TITLE OF AUTHOR</a:t>
            </a:r>
          </a:p>
        </p:txBody>
      </p:sp>
    </p:spTree>
    <p:extLst>
      <p:ext uri="{BB962C8B-B14F-4D97-AF65-F5344CB8AC3E}">
        <p14:creationId xmlns:p14="http://schemas.microsoft.com/office/powerpoint/2010/main" val="30916185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5B45386-096E-444E-8176-7E62B58A5C50}"/>
              </a:ext>
            </a:extLst>
          </p:cNvPr>
          <p:cNvSpPr txBox="1">
            <a:spLocks/>
          </p:cNvSpPr>
          <p:nvPr userDrawn="1"/>
        </p:nvSpPr>
        <p:spPr>
          <a:xfrm>
            <a:off x="415413" y="296301"/>
            <a:ext cx="10515600" cy="991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baseline="0">
                <a:solidFill>
                  <a:schemeClr val="tx1"/>
                </a:solidFill>
                <a:latin typeface="Century Gothic" panose="020B0502020202020204" pitchFamily="34" charset="0"/>
                <a:ea typeface="+mj-ea"/>
                <a:cs typeface="+mj-cs"/>
              </a:defRPr>
            </a:lvl1pPr>
          </a:lstStyle>
          <a:p>
            <a:r>
              <a:rPr lang="en-US"/>
              <a:t>Slide Title Goes Here</a:t>
            </a:r>
            <a:endParaRPr lang="en-US" dirty="0"/>
          </a:p>
        </p:txBody>
      </p:sp>
      <p:sp>
        <p:nvSpPr>
          <p:cNvPr id="5" name="SmartArt Placeholder 4">
            <a:extLst>
              <a:ext uri="{FF2B5EF4-FFF2-40B4-BE49-F238E27FC236}">
                <a16:creationId xmlns:a16="http://schemas.microsoft.com/office/drawing/2014/main" id="{BDC6ADE9-41A5-4749-A159-8C79A9B425B7}"/>
              </a:ext>
            </a:extLst>
          </p:cNvPr>
          <p:cNvSpPr>
            <a:spLocks noGrp="1"/>
          </p:cNvSpPr>
          <p:nvPr>
            <p:ph type="dgm" sz="quarter" idx="10"/>
          </p:nvPr>
        </p:nvSpPr>
        <p:spPr>
          <a:xfrm>
            <a:off x="415925" y="1543050"/>
            <a:ext cx="11342688" cy="4189413"/>
          </a:xfrm>
        </p:spPr>
        <p:txBody>
          <a:bodyPr/>
          <a:lstStyle/>
          <a:p>
            <a:endParaRPr lang="en-US"/>
          </a:p>
        </p:txBody>
      </p:sp>
    </p:spTree>
    <p:extLst>
      <p:ext uri="{BB962C8B-B14F-4D97-AF65-F5344CB8AC3E}">
        <p14:creationId xmlns:p14="http://schemas.microsoft.com/office/powerpoint/2010/main" val="38843959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51E37-3052-FF43-BDC6-566F81C151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2829" y="0"/>
            <a:ext cx="12204829" cy="4559018"/>
          </a:xfrm>
          <a:prstGeom prst="rect">
            <a:avLst/>
          </a:prstGeom>
        </p:spPr>
      </p:pic>
      <p:sp>
        <p:nvSpPr>
          <p:cNvPr id="4" name="Rectangle 3">
            <a:extLst>
              <a:ext uri="{FF2B5EF4-FFF2-40B4-BE49-F238E27FC236}">
                <a16:creationId xmlns:a16="http://schemas.microsoft.com/office/drawing/2014/main" id="{2DDA767F-48E9-464C-9297-850554D3C89A}"/>
              </a:ext>
            </a:extLst>
          </p:cNvPr>
          <p:cNvSpPr/>
          <p:nvPr userDrawn="1"/>
        </p:nvSpPr>
        <p:spPr>
          <a:xfrm>
            <a:off x="-12829" y="-1"/>
            <a:ext cx="12204829" cy="4559019"/>
          </a:xfrm>
          <a:prstGeom prst="rect">
            <a:avLst/>
          </a:prstGeom>
          <a:solidFill>
            <a:schemeClr val="accent3">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NoveList Branding Dots-01.png">
            <a:extLst>
              <a:ext uri="{FF2B5EF4-FFF2-40B4-BE49-F238E27FC236}">
                <a16:creationId xmlns:a16="http://schemas.microsoft.com/office/drawing/2014/main" id="{2ED5D448-0408-6A45-95F2-8347968EA44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01200" y="4648200"/>
            <a:ext cx="2495013" cy="217898"/>
          </a:xfrm>
          <a:prstGeom prst="rect">
            <a:avLst/>
          </a:prstGeom>
        </p:spPr>
      </p:pic>
      <p:pic>
        <p:nvPicPr>
          <p:cNvPr id="6" name="Picture 5">
            <a:extLst>
              <a:ext uri="{FF2B5EF4-FFF2-40B4-BE49-F238E27FC236}">
                <a16:creationId xmlns:a16="http://schemas.microsoft.com/office/drawing/2014/main" id="{92E48C46-AEAE-2340-B2F4-5EE72F72A05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331363" y="718589"/>
            <a:ext cx="3529273" cy="957811"/>
          </a:xfrm>
          <a:prstGeom prst="rect">
            <a:avLst/>
          </a:prstGeom>
        </p:spPr>
      </p:pic>
      <p:cxnSp>
        <p:nvCxnSpPr>
          <p:cNvPr id="7" name="Straight Connector 6">
            <a:extLst>
              <a:ext uri="{FF2B5EF4-FFF2-40B4-BE49-F238E27FC236}">
                <a16:creationId xmlns:a16="http://schemas.microsoft.com/office/drawing/2014/main" id="{DB81FF68-2358-2E44-941E-0759F60223A4}"/>
              </a:ext>
            </a:extLst>
          </p:cNvPr>
          <p:cNvCxnSpPr/>
          <p:nvPr userDrawn="1"/>
        </p:nvCxnSpPr>
        <p:spPr>
          <a:xfrm>
            <a:off x="5730384" y="2584308"/>
            <a:ext cx="731231" cy="0"/>
          </a:xfrm>
          <a:prstGeom prst="line">
            <a:avLst/>
          </a:prstGeom>
          <a:ln w="114300" cap="sq" cmpd="sng">
            <a:solidFill>
              <a:schemeClr val="bg1"/>
            </a:solidFill>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FBA99A8-A4C3-3940-8E2A-15DA603708D6}"/>
              </a:ext>
            </a:extLst>
          </p:cNvPr>
          <p:cNvSpPr>
            <a:spLocks noGrp="1"/>
          </p:cNvSpPr>
          <p:nvPr>
            <p:ph type="title" hasCustomPrompt="1"/>
          </p:nvPr>
        </p:nvSpPr>
        <p:spPr>
          <a:xfrm>
            <a:off x="831785" y="2660460"/>
            <a:ext cx="10515600" cy="879153"/>
          </a:xfrm>
        </p:spPr>
        <p:txBody>
          <a:bodyPr/>
          <a:lstStyle>
            <a:lvl1pPr algn="ctr">
              <a:defRPr b="1">
                <a:solidFill>
                  <a:schemeClr val="bg1"/>
                </a:solidFill>
              </a:defRPr>
            </a:lvl1pPr>
          </a:lstStyle>
          <a:p>
            <a:r>
              <a:rPr lang="en-US" dirty="0"/>
              <a:t>Thank You!</a:t>
            </a:r>
          </a:p>
        </p:txBody>
      </p:sp>
      <p:sp>
        <p:nvSpPr>
          <p:cNvPr id="9" name="Text Placeholder 8">
            <a:extLst>
              <a:ext uri="{FF2B5EF4-FFF2-40B4-BE49-F238E27FC236}">
                <a16:creationId xmlns:a16="http://schemas.microsoft.com/office/drawing/2014/main" id="{0D0F812F-1333-6B4C-987A-3ACCBAE1F366}"/>
              </a:ext>
            </a:extLst>
          </p:cNvPr>
          <p:cNvSpPr>
            <a:spLocks noGrp="1"/>
          </p:cNvSpPr>
          <p:nvPr>
            <p:ph type="body" sz="quarter" idx="10" hasCustomPrompt="1"/>
          </p:nvPr>
        </p:nvSpPr>
        <p:spPr>
          <a:xfrm>
            <a:off x="831850" y="3540125"/>
            <a:ext cx="10515600" cy="560388"/>
          </a:xfrm>
        </p:spPr>
        <p:txBody>
          <a:bodyPr>
            <a:normAutofit/>
          </a:bodyPr>
          <a:lstStyle>
            <a:lvl1pPr marL="0" indent="0" algn="ctr">
              <a:buNone/>
              <a:defRPr sz="2000">
                <a:solidFill>
                  <a:schemeClr val="bg1"/>
                </a:solidFill>
              </a:defRPr>
            </a:lvl1pPr>
            <a:lvl2pPr marL="457200" indent="0" algn="ctr">
              <a:buNone/>
              <a:defRPr>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Presenter Name  |  Title of Presenter</a:t>
            </a:r>
          </a:p>
        </p:txBody>
      </p:sp>
      <p:sp>
        <p:nvSpPr>
          <p:cNvPr id="10" name="Oval 9">
            <a:extLst>
              <a:ext uri="{FF2B5EF4-FFF2-40B4-BE49-F238E27FC236}">
                <a16:creationId xmlns:a16="http://schemas.microsoft.com/office/drawing/2014/main" id="{0C17E8A0-3C16-1643-B270-31E1CCAB0412}"/>
              </a:ext>
            </a:extLst>
          </p:cNvPr>
          <p:cNvSpPr/>
          <p:nvPr userDrawn="1"/>
        </p:nvSpPr>
        <p:spPr>
          <a:xfrm>
            <a:off x="6511486" y="5316619"/>
            <a:ext cx="422714" cy="422714"/>
          </a:xfrm>
          <a:prstGeom prst="ellipse">
            <a:avLst/>
          </a:prstGeom>
          <a:solidFill>
            <a:srgbClr val="F98C1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p>
        </p:txBody>
      </p:sp>
      <p:sp>
        <p:nvSpPr>
          <p:cNvPr id="13" name="Oval 12">
            <a:extLst>
              <a:ext uri="{FF2B5EF4-FFF2-40B4-BE49-F238E27FC236}">
                <a16:creationId xmlns:a16="http://schemas.microsoft.com/office/drawing/2014/main" id="{8B359F87-1A59-664E-9C3D-3F3F9B9233C9}"/>
              </a:ext>
            </a:extLst>
          </p:cNvPr>
          <p:cNvSpPr/>
          <p:nvPr userDrawn="1"/>
        </p:nvSpPr>
        <p:spPr>
          <a:xfrm>
            <a:off x="2704907" y="5321810"/>
            <a:ext cx="422714" cy="422714"/>
          </a:xfrm>
          <a:prstGeom prst="ellipse">
            <a:avLst/>
          </a:prstGeom>
          <a:solidFill>
            <a:srgbClr val="F98C1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400" dirty="0"/>
          </a:p>
        </p:txBody>
      </p:sp>
      <p:cxnSp>
        <p:nvCxnSpPr>
          <p:cNvPr id="14" name="Straight Connector 13">
            <a:extLst>
              <a:ext uri="{FF2B5EF4-FFF2-40B4-BE49-F238E27FC236}">
                <a16:creationId xmlns:a16="http://schemas.microsoft.com/office/drawing/2014/main" id="{193625CB-690D-B741-9C18-230B64019650}"/>
              </a:ext>
            </a:extLst>
          </p:cNvPr>
          <p:cNvCxnSpPr/>
          <p:nvPr userDrawn="1"/>
        </p:nvCxnSpPr>
        <p:spPr>
          <a:xfrm>
            <a:off x="6096000" y="5190750"/>
            <a:ext cx="0" cy="676650"/>
          </a:xfrm>
          <a:prstGeom prst="line">
            <a:avLst/>
          </a:prstGeom>
          <a:ln w="22225"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2D5F427-0A13-3D42-BA84-E3E5FF554DAB}"/>
              </a:ext>
            </a:extLst>
          </p:cNvPr>
          <p:cNvPicPr>
            <a:picLocks noChangeAspect="1"/>
          </p:cNvPicPr>
          <p:nvPr userDrawn="1"/>
        </p:nvPicPr>
        <p:blipFill>
          <a:blip r:embed="rId5"/>
          <a:stretch>
            <a:fillRect/>
          </a:stretch>
        </p:blipFill>
        <p:spPr>
          <a:xfrm>
            <a:off x="2793981" y="5441882"/>
            <a:ext cx="252361" cy="174042"/>
          </a:xfrm>
          <a:prstGeom prst="rect">
            <a:avLst/>
          </a:prstGeom>
        </p:spPr>
      </p:pic>
      <p:sp>
        <p:nvSpPr>
          <p:cNvPr id="18" name="Text Placeholder 17">
            <a:extLst>
              <a:ext uri="{FF2B5EF4-FFF2-40B4-BE49-F238E27FC236}">
                <a16:creationId xmlns:a16="http://schemas.microsoft.com/office/drawing/2014/main" id="{F84E5C27-B503-D040-9DCA-47CFB7127EF2}"/>
              </a:ext>
            </a:extLst>
          </p:cNvPr>
          <p:cNvSpPr>
            <a:spLocks noGrp="1"/>
          </p:cNvSpPr>
          <p:nvPr>
            <p:ph type="body" sz="quarter" idx="13" hasCustomPrompt="1"/>
          </p:nvPr>
        </p:nvSpPr>
        <p:spPr>
          <a:xfrm>
            <a:off x="3187710" y="5316619"/>
            <a:ext cx="2797125" cy="503015"/>
          </a:xfrm>
        </p:spPr>
        <p:txBody>
          <a:bodyPr anchor="ctr" anchorCtr="0">
            <a:normAutofit/>
          </a:bodyPr>
          <a:lstStyle>
            <a:lvl1pPr marL="0" indent="0">
              <a:buNone/>
              <a:defRPr sz="2000"/>
            </a:lvl1pPr>
          </a:lstStyle>
          <a:p>
            <a:pPr lvl="0"/>
            <a:r>
              <a:rPr lang="en-US" dirty="0"/>
              <a:t>Add Email</a:t>
            </a:r>
          </a:p>
        </p:txBody>
      </p:sp>
      <p:sp>
        <p:nvSpPr>
          <p:cNvPr id="19" name="Text Placeholder 17">
            <a:extLst>
              <a:ext uri="{FF2B5EF4-FFF2-40B4-BE49-F238E27FC236}">
                <a16:creationId xmlns:a16="http://schemas.microsoft.com/office/drawing/2014/main" id="{6AFE5A5A-F0F6-3449-934D-6E092EA76089}"/>
              </a:ext>
            </a:extLst>
          </p:cNvPr>
          <p:cNvSpPr>
            <a:spLocks noGrp="1"/>
          </p:cNvSpPr>
          <p:nvPr>
            <p:ph type="body" sz="quarter" idx="14" hasCustomPrompt="1"/>
          </p:nvPr>
        </p:nvSpPr>
        <p:spPr>
          <a:xfrm>
            <a:off x="7045361" y="5303774"/>
            <a:ext cx="3465322" cy="503015"/>
          </a:xfrm>
        </p:spPr>
        <p:txBody>
          <a:bodyPr anchor="ctr" anchorCtr="0">
            <a:normAutofit/>
          </a:bodyPr>
          <a:lstStyle>
            <a:lvl1pPr marL="0" indent="0">
              <a:buNone/>
              <a:defRPr sz="2000"/>
            </a:lvl1pPr>
          </a:lstStyle>
          <a:p>
            <a:pPr lvl="0"/>
            <a:r>
              <a:rPr lang="en-US" dirty="0"/>
              <a:t>Add Phone Number</a:t>
            </a:r>
          </a:p>
        </p:txBody>
      </p:sp>
      <p:pic>
        <p:nvPicPr>
          <p:cNvPr id="17" name="Picture 16">
            <a:extLst>
              <a:ext uri="{FF2B5EF4-FFF2-40B4-BE49-F238E27FC236}">
                <a16:creationId xmlns:a16="http://schemas.microsoft.com/office/drawing/2014/main" id="{C806EC05-C60C-48DC-8514-0E5475E02AAA}"/>
              </a:ext>
            </a:extLst>
          </p:cNvPr>
          <p:cNvPicPr>
            <a:picLocks noChangeAspect="1"/>
          </p:cNvPicPr>
          <p:nvPr userDrawn="1"/>
        </p:nvPicPr>
        <p:blipFill>
          <a:blip r:embed="rId5"/>
          <a:stretch>
            <a:fillRect/>
          </a:stretch>
        </p:blipFill>
        <p:spPr>
          <a:xfrm>
            <a:off x="6596662" y="5463623"/>
            <a:ext cx="252361" cy="174042"/>
          </a:xfrm>
          <a:prstGeom prst="rect">
            <a:avLst/>
          </a:prstGeom>
        </p:spPr>
      </p:pic>
      <p:sp>
        <p:nvSpPr>
          <p:cNvPr id="20" name="Title 1">
            <a:extLst>
              <a:ext uri="{FF2B5EF4-FFF2-40B4-BE49-F238E27FC236}">
                <a16:creationId xmlns:a16="http://schemas.microsoft.com/office/drawing/2014/main" id="{2F997F89-6AAB-4EEB-A613-3580DF7B85BF}"/>
              </a:ext>
            </a:extLst>
          </p:cNvPr>
          <p:cNvSpPr txBox="1">
            <a:spLocks/>
          </p:cNvSpPr>
          <p:nvPr userDrawn="1"/>
        </p:nvSpPr>
        <p:spPr>
          <a:xfrm>
            <a:off x="838200" y="1614153"/>
            <a:ext cx="10515600" cy="87915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000" b="1" kern="1200" baseline="0">
                <a:solidFill>
                  <a:schemeClr val="bg1"/>
                </a:solidFill>
                <a:latin typeface="Century Gothic" panose="020B0502020202020204" pitchFamily="34" charset="0"/>
                <a:ea typeface="+mj-ea"/>
                <a:cs typeface="+mj-cs"/>
              </a:defRPr>
            </a:lvl1pPr>
          </a:lstStyle>
          <a:p>
            <a:r>
              <a:rPr lang="en-US" dirty="0"/>
              <a:t>Questions?</a:t>
            </a:r>
          </a:p>
        </p:txBody>
      </p:sp>
    </p:spTree>
    <p:extLst>
      <p:ext uri="{BB962C8B-B14F-4D97-AF65-F5344CB8AC3E}">
        <p14:creationId xmlns:p14="http://schemas.microsoft.com/office/powerpoint/2010/main" val="15269511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68BF5-2203-4F44-A2DE-2C68899300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23985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914400" y="3602038"/>
            <a:ext cx="103632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7315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517044"/>
            <a:ext cx="10515600" cy="1997555"/>
          </a:xfrm>
        </p:spPr>
        <p:txBody>
          <a:bodyPr anchor="b"/>
          <a:lstStyle>
            <a:lvl1pPr algn="ctr">
              <a:defRPr sz="4800"/>
            </a:lvl1pPr>
          </a:lstStyle>
          <a:p>
            <a:r>
              <a:rPr lang="en-US"/>
              <a:t>Click to edit Master title style</a:t>
            </a:r>
          </a:p>
        </p:txBody>
      </p:sp>
    </p:spTree>
    <p:extLst>
      <p:ext uri="{BB962C8B-B14F-4D97-AF65-F5344CB8AC3E}">
        <p14:creationId xmlns:p14="http://schemas.microsoft.com/office/powerpoint/2010/main" val="369102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33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838200" y="977030"/>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977030"/>
            <a:ext cx="5817296" cy="50062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091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0AFF-8AD1-BC4B-B1BA-AB7D12826F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A8D5C-A82C-C944-866A-9D333320B73C}"/>
              </a:ext>
            </a:extLst>
          </p:cNvPr>
          <p:cNvSpPr>
            <a:spLocks noGrp="1"/>
          </p:cNvSpPr>
          <p:nvPr>
            <p:ph type="dt" sz="half" idx="10"/>
          </p:nvPr>
        </p:nvSpPr>
        <p:spPr/>
        <p:txBody>
          <a:bodyPr/>
          <a:lstStyle/>
          <a:p>
            <a:fld id="{1173DCA9-F5D2-4209-8E73-1A773E767EBB}" type="datetime1">
              <a:rPr lang="en-US" smtClean="0"/>
              <a:t>2/4/2021</a:t>
            </a:fld>
            <a:endParaRPr lang="en-US"/>
          </a:p>
        </p:txBody>
      </p:sp>
      <p:sp>
        <p:nvSpPr>
          <p:cNvPr id="4" name="Footer Placeholder 3">
            <a:extLst>
              <a:ext uri="{FF2B5EF4-FFF2-40B4-BE49-F238E27FC236}">
                <a16:creationId xmlns:a16="http://schemas.microsoft.com/office/drawing/2014/main" id="{8366DDC5-A9AD-914F-A85D-9D7DDE20F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4ADC8D-FFD2-1A48-94B6-9A2213E39186}"/>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3054584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295939"/>
            <a:ext cx="10515600" cy="3687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p:cNvSpPr>
            <a:spLocks noGrp="1"/>
          </p:cNvSpPr>
          <p:nvPr>
            <p:ph type="body" sz="quarter" idx="10"/>
          </p:nvPr>
        </p:nvSpPr>
        <p:spPr>
          <a:xfrm>
            <a:off x="838200" y="1665961"/>
            <a:ext cx="10515600" cy="629977"/>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407290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Paragrap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24119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2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838200" y="1068309"/>
            <a:ext cx="4347575" cy="1325563"/>
          </a:xfrm>
        </p:spPr>
        <p:txBody>
          <a:bodyPr anchor="t"/>
          <a:lstStyle/>
          <a:p>
            <a:r>
              <a:rPr lang="en-US"/>
              <a:t>Click to edit Master title style</a:t>
            </a:r>
          </a:p>
        </p:txBody>
      </p:sp>
      <p:sp>
        <p:nvSpPr>
          <p:cNvPr id="3" name="Content Placeholder 2"/>
          <p:cNvSpPr>
            <a:spLocks noGrp="1"/>
          </p:cNvSpPr>
          <p:nvPr>
            <p:ph idx="1"/>
          </p:nvPr>
        </p:nvSpPr>
        <p:spPr>
          <a:xfrm>
            <a:off x="5536504" y="1068309"/>
            <a:ext cx="5817295" cy="4351338"/>
          </a:xfrm>
        </p:spPr>
        <p:txBody>
          <a:bodyPr/>
          <a:lstStyle>
            <a:lvl1pPr marL="0" indent="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768252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30496"/>
            <a:ext cx="5181600" cy="453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326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1" y="1630496"/>
            <a:ext cx="3543300" cy="4535450"/>
          </a:xfrm>
        </p:spPr>
        <p:txBody>
          <a:bodyPr/>
          <a:lstStyle>
            <a:lvl1pPr>
              <a:defRPr sz="1600"/>
            </a:lvl1pPr>
            <a:lvl2pPr>
              <a:defRPr sz="1400"/>
            </a:lvl2pPr>
            <a:lvl3pPr>
              <a:defRPr sz="1200"/>
            </a:lvl3pPr>
            <a:lvl4pPr>
              <a:defRPr sz="1100"/>
            </a:lvl4pPr>
            <a:lvl5pP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284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295939"/>
            <a:ext cx="5181600" cy="3859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p:cNvSpPr>
            <a:spLocks noGrp="1"/>
          </p:cNvSpPr>
          <p:nvPr>
            <p:ph type="body" sz="quarter" idx="10"/>
          </p:nvPr>
        </p:nvSpPr>
        <p:spPr>
          <a:xfrm>
            <a:off x="838200" y="1628383"/>
            <a:ext cx="10515600" cy="667555"/>
          </a:xfrm>
        </p:spPr>
        <p:txBody>
          <a:bodyPr/>
          <a:lstStyle>
            <a:lvl1pPr marL="0" indent="0" algn="l" defTabSz="914400" rtl="0" eaLnBrk="1" latinLnBrk="0" hangingPunct="1">
              <a:lnSpc>
                <a:spcPct val="110000"/>
              </a:lnSpc>
              <a:spcBef>
                <a:spcPct val="0"/>
              </a:spcBef>
              <a:buNone/>
              <a:defRPr lang="en-US" sz="2400" b="0" kern="1200" dirty="0" smtClean="0">
                <a:solidFill>
                  <a:schemeClr val="tx2"/>
                </a:solidFill>
                <a:latin typeface="+mj-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2772659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475129"/>
            <a:ext cx="10515600" cy="1018977"/>
          </a:xfrm>
        </p:spPr>
        <p:txBody>
          <a:bodyPr/>
          <a:lstStyle/>
          <a:p>
            <a:r>
              <a:rPr lang="en-US"/>
              <a:t>Click to edit Master title style</a:t>
            </a:r>
          </a:p>
        </p:txBody>
      </p:sp>
      <p:sp>
        <p:nvSpPr>
          <p:cNvPr id="3" name="Text Placeholder 2"/>
          <p:cNvSpPr>
            <a:spLocks noGrp="1"/>
          </p:cNvSpPr>
          <p:nvPr>
            <p:ph type="body" idx="1"/>
          </p:nvPr>
        </p:nvSpPr>
        <p:spPr>
          <a:xfrm>
            <a:off x="839789" y="1557193"/>
            <a:ext cx="5157787"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317789"/>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557193"/>
            <a:ext cx="5183188" cy="697509"/>
          </a:xfrm>
          <a:solidFill>
            <a:schemeClr val="accent1"/>
          </a:solidFill>
        </p:spPr>
        <p:txBody>
          <a:bodyPr anchor="ctr" anchorCtr="0"/>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317789"/>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322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7653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p:cNvSpPr>
            <a:spLocks noGrp="1"/>
          </p:cNvSpPr>
          <p:nvPr>
            <p:ph sz="half" idx="10"/>
          </p:nvPr>
        </p:nvSpPr>
        <p:spPr>
          <a:xfrm>
            <a:off x="7914861" y="1630496"/>
            <a:ext cx="3438938" cy="45354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8509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_Title and Paragraph">
    <p:spTree>
      <p:nvGrpSpPr>
        <p:cNvPr id="1" name=""/>
        <p:cNvGrpSpPr/>
        <p:nvPr/>
      </p:nvGrpSpPr>
      <p:grpSpPr>
        <a:xfrm>
          <a:off x="0" y="0"/>
          <a:ext cx="0" cy="0"/>
          <a:chOff x="0" y="0"/>
          <a:chExt cx="0" cy="0"/>
        </a:xfrm>
      </p:grpSpPr>
      <p:sp>
        <p:nvSpPr>
          <p:cNvPr id="2" name="Title 1"/>
          <p:cNvSpPr>
            <a:spLocks noGrp="1"/>
          </p:cNvSpPr>
          <p:nvPr>
            <p:ph type="title"/>
          </p:nvPr>
        </p:nvSpPr>
        <p:spPr>
          <a:xfrm>
            <a:off x="2423492" y="4701211"/>
            <a:ext cx="7346674" cy="1325563"/>
          </a:xfrm>
        </p:spPr>
        <p:txBody>
          <a:bodyPr anchor="t"/>
          <a:lstStyle>
            <a:lvl1pPr algn="r">
              <a:defRPr sz="2000">
                <a:solidFill>
                  <a:schemeClr val="bg2">
                    <a:lumMod val="50000"/>
                  </a:schemeClr>
                </a:solidFill>
              </a:defRPr>
            </a:lvl1pPr>
          </a:lstStyle>
          <a:p>
            <a:r>
              <a:rPr lang="en-US"/>
              <a:t>Click to edit Master title style</a:t>
            </a:r>
          </a:p>
        </p:txBody>
      </p:sp>
      <p:sp>
        <p:nvSpPr>
          <p:cNvPr id="3" name="Content Placeholder 2"/>
          <p:cNvSpPr>
            <a:spLocks noGrp="1"/>
          </p:cNvSpPr>
          <p:nvPr>
            <p:ph idx="1"/>
          </p:nvPr>
        </p:nvSpPr>
        <p:spPr>
          <a:xfrm>
            <a:off x="2423492" y="1808922"/>
            <a:ext cx="7346674" cy="2733261"/>
          </a:xfrm>
        </p:spPr>
        <p:txBody>
          <a:bodyPr/>
          <a:lstStyle>
            <a:lvl1pPr marL="91440" indent="-457200">
              <a:lnSpc>
                <a:spcPct val="110000"/>
              </a:lnSpc>
              <a:buNone/>
              <a:defRPr/>
            </a:lvl1pPr>
            <a:lvl2pPr marL="0" indent="0">
              <a:buNone/>
              <a:defRPr/>
            </a:lvl2pPr>
            <a:lvl3pPr marL="0" indent="0">
              <a:buNone/>
              <a:defRPr/>
            </a:lvl3pPr>
            <a:lvl4pPr marL="0" indent="0">
              <a:buNone/>
              <a:defRPr/>
            </a:lvl4pPr>
            <a:lvl5pPr marL="0" indent="0">
              <a:buNone/>
              <a:defRPr/>
            </a:lvl5pPr>
          </a:lstStyle>
          <a:p>
            <a:pPr lvl="0"/>
            <a:r>
              <a:rPr lang="en-US"/>
              <a:t>Click to edit Master text styles</a:t>
            </a:r>
          </a:p>
        </p:txBody>
      </p:sp>
    </p:spTree>
    <p:extLst>
      <p:ext uri="{BB962C8B-B14F-4D97-AF65-F5344CB8AC3E}">
        <p14:creationId xmlns:p14="http://schemas.microsoft.com/office/powerpoint/2010/main" val="30520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9047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94523-ED0F-A844-9BE0-129811A77557}"/>
              </a:ext>
            </a:extLst>
          </p:cNvPr>
          <p:cNvSpPr>
            <a:spLocks noGrp="1"/>
          </p:cNvSpPr>
          <p:nvPr>
            <p:ph type="dt" sz="half" idx="10"/>
          </p:nvPr>
        </p:nvSpPr>
        <p:spPr/>
        <p:txBody>
          <a:bodyPr/>
          <a:lstStyle/>
          <a:p>
            <a:fld id="{01D23577-E17A-44C4-B141-707F2B8D44BB}" type="datetime1">
              <a:rPr lang="en-US" smtClean="0"/>
              <a:t>2/4/2021</a:t>
            </a:fld>
            <a:endParaRPr lang="en-US"/>
          </a:p>
        </p:txBody>
      </p:sp>
      <p:sp>
        <p:nvSpPr>
          <p:cNvPr id="3" name="Footer Placeholder 2">
            <a:extLst>
              <a:ext uri="{FF2B5EF4-FFF2-40B4-BE49-F238E27FC236}">
                <a16:creationId xmlns:a16="http://schemas.microsoft.com/office/drawing/2014/main" id="{261E66F9-8945-7F41-BD45-8FA3E0D642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2B6F9F-5C81-0948-956D-C1FF1A6227C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122471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1487327"/>
          </a:xfrm>
          <a:prstGeom prst="rect">
            <a:avLst/>
          </a:prstGeom>
        </p:spPr>
      </p:pic>
      <p:sp>
        <p:nvSpPr>
          <p:cNvPr id="2" name="Title 1"/>
          <p:cNvSpPr>
            <a:spLocks noGrp="1"/>
          </p:cNvSpPr>
          <p:nvPr>
            <p:ph type="title"/>
          </p:nvPr>
        </p:nvSpPr>
        <p:spPr>
          <a:xfrm>
            <a:off x="838200" y="1862253"/>
            <a:ext cx="10515600" cy="1408999"/>
          </a:xfrm>
        </p:spPr>
        <p:txBody>
          <a:bodyPr anchor="t"/>
          <a:lstStyle>
            <a:lvl1pPr algn="ctr">
              <a:defRPr>
                <a:solidFill>
                  <a:schemeClr val="tx2"/>
                </a:solidFill>
              </a:defRPr>
            </a:lvl1pPr>
          </a:lstStyle>
          <a:p>
            <a:r>
              <a:rPr lang="en-US"/>
              <a:t>Click to edit Master title style</a:t>
            </a:r>
          </a:p>
        </p:txBody>
      </p:sp>
      <p:sp>
        <p:nvSpPr>
          <p:cNvPr id="5" name="Text Placeholder 5"/>
          <p:cNvSpPr>
            <a:spLocks noGrp="1"/>
          </p:cNvSpPr>
          <p:nvPr>
            <p:ph type="body" sz="quarter" idx="10"/>
          </p:nvPr>
        </p:nvSpPr>
        <p:spPr>
          <a:xfrm>
            <a:off x="838200" y="3271252"/>
            <a:ext cx="10515600" cy="775252"/>
          </a:xfrm>
        </p:spPr>
        <p:txBody>
          <a:bodyPr/>
          <a:lstStyle>
            <a:lvl1pPr marL="0" indent="0" algn="ctr" defTabSz="914400" rtl="0" eaLnBrk="1" latinLnBrk="0" hangingPunct="1">
              <a:lnSpc>
                <a:spcPct val="110000"/>
              </a:lnSpc>
              <a:spcBef>
                <a:spcPct val="0"/>
              </a:spcBef>
              <a:buNone/>
              <a:defRPr lang="en-US" sz="2000" b="0" kern="1200" dirty="0" smtClean="0">
                <a:solidFill>
                  <a:schemeClr val="tx2"/>
                </a:solidFill>
                <a:latin typeface="+mn-lt"/>
                <a:ea typeface="+mj-ea"/>
                <a:cs typeface="+mj-cs"/>
              </a:defRPr>
            </a:lvl1pPr>
            <a:lvl2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2pPr>
            <a:lvl3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3pPr>
            <a:lvl4pPr marL="0" indent="0" algn="l" defTabSz="914400" rtl="0" eaLnBrk="1" latinLnBrk="0" hangingPunct="1">
              <a:lnSpc>
                <a:spcPct val="110000"/>
              </a:lnSpc>
              <a:spcBef>
                <a:spcPct val="0"/>
              </a:spcBef>
              <a:buNone/>
              <a:defRPr lang="en-US" sz="2000" b="0" kern="1200" dirty="0" smtClean="0">
                <a:solidFill>
                  <a:schemeClr val="accent1"/>
                </a:solidFill>
                <a:latin typeface="+mj-lt"/>
                <a:ea typeface="+mj-ea"/>
                <a:cs typeface="+mj-cs"/>
              </a:defRPr>
            </a:lvl4pPr>
            <a:lvl5pPr marL="0" indent="0" algn="l" defTabSz="914400" rtl="0" eaLnBrk="1" latinLnBrk="0" hangingPunct="1">
              <a:lnSpc>
                <a:spcPct val="110000"/>
              </a:lnSpc>
              <a:spcBef>
                <a:spcPct val="0"/>
              </a:spcBef>
              <a:buNone/>
              <a:defRPr lang="en-US" sz="2000" b="0" kern="1200" dirty="0">
                <a:solidFill>
                  <a:schemeClr val="accent1"/>
                </a:solidFill>
                <a:latin typeface="+mj-lt"/>
                <a:ea typeface="+mj-ea"/>
                <a:cs typeface="+mj-cs"/>
              </a:defRPr>
            </a:lvl5pPr>
          </a:lstStyle>
          <a:p>
            <a:pPr lvl="0"/>
            <a:r>
              <a:rPr lang="en-US"/>
              <a:t>Edit Master text styles</a:t>
            </a:r>
          </a:p>
        </p:txBody>
      </p:sp>
    </p:spTree>
    <p:extLst>
      <p:ext uri="{BB962C8B-B14F-4D97-AF65-F5344CB8AC3E}">
        <p14:creationId xmlns:p14="http://schemas.microsoft.com/office/powerpoint/2010/main" val="173065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742814"/>
            <a:ext cx="10515600" cy="648127"/>
          </a:xfrm>
        </p:spPr>
        <p:txBody>
          <a:bodyPr anchor="b"/>
          <a:lstStyle>
            <a:lvl1pPr algn="ctr">
              <a:defRPr sz="28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7" y="1557758"/>
            <a:ext cx="10514012" cy="426308"/>
          </a:xfrm>
        </p:spPr>
        <p:txBody>
          <a:bodyPr/>
          <a:lstStyle>
            <a:lvl1pPr marL="0" indent="0" algn="ctr">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016122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92085"/>
            <a:ext cx="10515600" cy="648127"/>
          </a:xfrm>
        </p:spPr>
        <p:txBody>
          <a:bodyPr/>
          <a:lstStyle>
            <a:lvl1pPr algn="ctr">
              <a:defRPr sz="2800" b="0">
                <a:solidFill>
                  <a:schemeClr val="tx2"/>
                </a:solidFill>
              </a:defRPr>
            </a:lvl1pPr>
          </a:lstStyle>
          <a:p>
            <a:r>
              <a:rPr lang="en-US"/>
              <a:t>Click to edit Master title style</a:t>
            </a:r>
          </a:p>
        </p:txBody>
      </p:sp>
    </p:spTree>
    <p:extLst>
      <p:ext uri="{BB962C8B-B14F-4D97-AF65-F5344CB8AC3E}">
        <p14:creationId xmlns:p14="http://schemas.microsoft.com/office/powerpoint/2010/main" val="22470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4354157" cy="1990799"/>
          </a:xfrm>
        </p:spPr>
        <p:txBody>
          <a:bodyPr anchor="b"/>
          <a:lstStyle>
            <a:lvl1pPr algn="ctr">
              <a:defRPr sz="28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7" y="2589322"/>
            <a:ext cx="4353500" cy="1778282"/>
          </a:xfrm>
        </p:spPr>
        <p:txBody>
          <a:bodyPr/>
          <a:lstStyle>
            <a:lvl1pPr marL="0" indent="0" algn="ctr">
              <a:buNone/>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7427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7"/>
            <a:ext cx="7115827" cy="1990799"/>
          </a:xfrm>
        </p:spPr>
        <p:txBody>
          <a:bodyPr anchor="b"/>
          <a:lstStyle>
            <a:lvl1pPr algn="ctr">
              <a:defRPr sz="36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6" y="2589322"/>
            <a:ext cx="7114753" cy="1778282"/>
          </a:xfrm>
        </p:spPr>
        <p:txBody>
          <a:bodyPr/>
          <a:lstStyle>
            <a:lvl1pPr marL="0" indent="0" algn="ctr">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3186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13150"/>
            <a:ext cx="3481137" cy="2221333"/>
          </a:xfrm>
        </p:spPr>
        <p:txBody>
          <a:bodyPr anchor="b"/>
          <a:lstStyle>
            <a:lvl1pPr algn="ctr">
              <a:defRPr sz="2800" b="0">
                <a:solidFill>
                  <a:schemeClr val="tx2"/>
                </a:solidFill>
              </a:defRPr>
            </a:lvl1pPr>
          </a:lstStyle>
          <a:p>
            <a:r>
              <a:rPr lang="en-US"/>
              <a:t>Click to edit Master title style</a:t>
            </a:r>
          </a:p>
        </p:txBody>
      </p:sp>
      <p:sp>
        <p:nvSpPr>
          <p:cNvPr id="5" name="Text Placeholder 3"/>
          <p:cNvSpPr>
            <a:spLocks noGrp="1"/>
          </p:cNvSpPr>
          <p:nvPr>
            <p:ph type="body" sz="half" idx="2"/>
          </p:nvPr>
        </p:nvSpPr>
        <p:spPr>
          <a:xfrm>
            <a:off x="839787" y="2645300"/>
            <a:ext cx="3480612" cy="1778282"/>
          </a:xfrm>
        </p:spPr>
        <p:txBody>
          <a:bodyPr/>
          <a:lstStyle>
            <a:lvl1pPr marL="0" indent="0" algn="ctr">
              <a:buNone/>
              <a:defRPr sz="1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9414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Bullets">
    <p:spTree>
      <p:nvGrpSpPr>
        <p:cNvPr id="1" name=""/>
        <p:cNvGrpSpPr/>
        <p:nvPr/>
      </p:nvGrpSpPr>
      <p:grpSpPr>
        <a:xfrm>
          <a:off x="0" y="0"/>
          <a:ext cx="0" cy="0"/>
          <a:chOff x="0" y="0"/>
          <a:chExt cx="0" cy="0"/>
        </a:xfrm>
      </p:grpSpPr>
      <p:sp>
        <p:nvSpPr>
          <p:cNvPr id="2" name="Title 1"/>
          <p:cNvSpPr>
            <a:spLocks noGrp="1"/>
          </p:cNvSpPr>
          <p:nvPr>
            <p:ph type="title"/>
          </p:nvPr>
        </p:nvSpPr>
        <p:spPr>
          <a:xfrm>
            <a:off x="5173578" y="171483"/>
            <a:ext cx="6180221" cy="1325563"/>
          </a:xfrm>
        </p:spPr>
        <p:txBody>
          <a:bodyPr anchor="b"/>
          <a:lstStyle/>
          <a:p>
            <a:r>
              <a:rPr lang="en-US"/>
              <a:t>Click to edit Master title style</a:t>
            </a:r>
          </a:p>
        </p:txBody>
      </p:sp>
      <p:sp>
        <p:nvSpPr>
          <p:cNvPr id="3" name="Content Placeholder 2"/>
          <p:cNvSpPr>
            <a:spLocks noGrp="1"/>
          </p:cNvSpPr>
          <p:nvPr>
            <p:ph idx="1"/>
          </p:nvPr>
        </p:nvSpPr>
        <p:spPr>
          <a:xfrm>
            <a:off x="5173578" y="1631981"/>
            <a:ext cx="618022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806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40790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9660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C3DCE-7CC2-4547-AF0B-DA98245B84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49DA49-E1B4-5F44-A5A1-C42A728CCCD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B60D08-D780-8A4E-A5FC-6254E313CFE0}"/>
              </a:ext>
            </a:extLst>
          </p:cNvPr>
          <p:cNvSpPr>
            <a:spLocks noGrp="1"/>
          </p:cNvSpPr>
          <p:nvPr>
            <p:ph type="dt" sz="half" idx="10"/>
          </p:nvPr>
        </p:nvSpPr>
        <p:spPr/>
        <p:txBody>
          <a:bodyPr/>
          <a:lstStyle/>
          <a:p>
            <a:fld id="{F5E5F89E-78A4-4639-863C-60AECE1C77CE}" type="datetime1">
              <a:rPr lang="en-US" smtClean="0"/>
              <a:t>2/4/2021</a:t>
            </a:fld>
            <a:endParaRPr lang="en-US"/>
          </a:p>
        </p:txBody>
      </p:sp>
      <p:sp>
        <p:nvSpPr>
          <p:cNvPr id="5" name="Footer Placeholder 4">
            <a:extLst>
              <a:ext uri="{FF2B5EF4-FFF2-40B4-BE49-F238E27FC236}">
                <a16:creationId xmlns:a16="http://schemas.microsoft.com/office/drawing/2014/main" id="{C08C45EA-0559-A142-BE91-B8A4FF6049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4AA2F-8D41-9644-9197-80A95B2310E1}"/>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58212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CB07-8F14-5144-8E33-DBF4DC7C2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5AE2D1-D6C9-F84C-AFB1-5BCE947EA5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184E9-6628-274D-9677-0118D3295D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10B8D-A7D7-9546-BD3B-4C838FCC254B}"/>
              </a:ext>
            </a:extLst>
          </p:cNvPr>
          <p:cNvSpPr>
            <a:spLocks noGrp="1"/>
          </p:cNvSpPr>
          <p:nvPr>
            <p:ph type="dt" sz="half" idx="10"/>
          </p:nvPr>
        </p:nvSpPr>
        <p:spPr/>
        <p:txBody>
          <a:bodyPr/>
          <a:lstStyle/>
          <a:p>
            <a:fld id="{1C75EC7B-01AC-48CC-A955-69B470115691}" type="datetime1">
              <a:rPr lang="en-US" smtClean="0"/>
              <a:t>2/4/2021</a:t>
            </a:fld>
            <a:endParaRPr lang="en-US"/>
          </a:p>
        </p:txBody>
      </p:sp>
      <p:sp>
        <p:nvSpPr>
          <p:cNvPr id="6" name="Footer Placeholder 5">
            <a:extLst>
              <a:ext uri="{FF2B5EF4-FFF2-40B4-BE49-F238E27FC236}">
                <a16:creationId xmlns:a16="http://schemas.microsoft.com/office/drawing/2014/main" id="{F4D54121-8A8D-A24F-B175-BD29CC001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1B040-90D8-794B-9A1B-B065D231EA7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8904663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F7267-B6E7-8D4F-8689-1636C4C884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50429-0B93-AF4B-B1D6-A3B99168DF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7B2B1-DB74-CF44-B4E7-04CD3FAD77FD}"/>
              </a:ext>
            </a:extLst>
          </p:cNvPr>
          <p:cNvSpPr>
            <a:spLocks noGrp="1"/>
          </p:cNvSpPr>
          <p:nvPr>
            <p:ph type="dt" sz="half" idx="10"/>
          </p:nvPr>
        </p:nvSpPr>
        <p:spPr/>
        <p:txBody>
          <a:bodyPr/>
          <a:lstStyle/>
          <a:p>
            <a:fld id="{DC7497B1-4338-4321-89C5-EA34713B8301}" type="datetime1">
              <a:rPr lang="en-US" smtClean="0"/>
              <a:t>2/4/2021</a:t>
            </a:fld>
            <a:endParaRPr lang="en-US"/>
          </a:p>
        </p:txBody>
      </p:sp>
      <p:sp>
        <p:nvSpPr>
          <p:cNvPr id="5" name="Footer Placeholder 4">
            <a:extLst>
              <a:ext uri="{FF2B5EF4-FFF2-40B4-BE49-F238E27FC236}">
                <a16:creationId xmlns:a16="http://schemas.microsoft.com/office/drawing/2014/main" id="{A86B5D6F-5389-8445-991F-29ED2F2A95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CB04BB-1621-E543-BAC9-4A83C27B1975}"/>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306718474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767F0-16CE-6D42-84BF-F10296FF9C2F}"/>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199736-1765-3B45-A66D-298DCD996514}"/>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A0F63-D2AB-434D-89D6-0DA531D9EED5}"/>
              </a:ext>
            </a:extLst>
          </p:cNvPr>
          <p:cNvSpPr>
            <a:spLocks noGrp="1"/>
          </p:cNvSpPr>
          <p:nvPr>
            <p:ph type="dt" sz="half" idx="10"/>
          </p:nvPr>
        </p:nvSpPr>
        <p:spPr/>
        <p:txBody>
          <a:bodyPr/>
          <a:lstStyle/>
          <a:p>
            <a:fld id="{267954CC-00BE-4EE3-8C25-D2AA2D1C9C16}" type="datetime1">
              <a:rPr lang="en-US" smtClean="0"/>
              <a:t>2/4/2021</a:t>
            </a:fld>
            <a:endParaRPr lang="en-US"/>
          </a:p>
        </p:txBody>
      </p:sp>
      <p:sp>
        <p:nvSpPr>
          <p:cNvPr id="5" name="Footer Placeholder 4">
            <a:extLst>
              <a:ext uri="{FF2B5EF4-FFF2-40B4-BE49-F238E27FC236}">
                <a16:creationId xmlns:a16="http://schemas.microsoft.com/office/drawing/2014/main" id="{53AA0101-F480-8A4E-AAC7-92003E64CC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F24E3-5649-3347-AAE6-28D4D715B07D}"/>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810708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338A-BA51-CE45-8135-B43B498E3A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02469E-CA0F-C84F-9DAE-0BD16B49A048}"/>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7EA1D7-2F3D-E34E-A517-41036A972182}"/>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7CEA46-32C3-3441-A737-37C82FA58155}"/>
              </a:ext>
            </a:extLst>
          </p:cNvPr>
          <p:cNvSpPr>
            <a:spLocks noGrp="1"/>
          </p:cNvSpPr>
          <p:nvPr>
            <p:ph type="dt" sz="half" idx="10"/>
          </p:nvPr>
        </p:nvSpPr>
        <p:spPr/>
        <p:txBody>
          <a:bodyPr/>
          <a:lstStyle/>
          <a:p>
            <a:fld id="{B78BDB46-2EDB-49FF-896F-ABFA7A236D40}" type="datetime1">
              <a:rPr lang="en-US" smtClean="0"/>
              <a:t>2/4/2021</a:t>
            </a:fld>
            <a:endParaRPr lang="en-US"/>
          </a:p>
        </p:txBody>
      </p:sp>
      <p:sp>
        <p:nvSpPr>
          <p:cNvPr id="6" name="Footer Placeholder 5">
            <a:extLst>
              <a:ext uri="{FF2B5EF4-FFF2-40B4-BE49-F238E27FC236}">
                <a16:creationId xmlns:a16="http://schemas.microsoft.com/office/drawing/2014/main" id="{FCF73C78-8AC2-7D42-AED9-A8B63AE567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8E4C77-6B89-4342-941D-D706624909DD}"/>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431916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E7710-FED0-124E-840E-E487B80083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450311-5D7F-5347-A0F4-66388A9661D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36B809-3AD9-9E46-BF94-FBFE9D869E6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574B2B-CCA2-EA40-9033-9A5445FA7F51}"/>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457B4E6-34C5-3248-B7FB-000E883EF18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696F95-EA09-954B-BB62-ED50C91E4550}"/>
              </a:ext>
            </a:extLst>
          </p:cNvPr>
          <p:cNvSpPr>
            <a:spLocks noGrp="1"/>
          </p:cNvSpPr>
          <p:nvPr>
            <p:ph type="dt" sz="half" idx="10"/>
          </p:nvPr>
        </p:nvSpPr>
        <p:spPr/>
        <p:txBody>
          <a:bodyPr/>
          <a:lstStyle/>
          <a:p>
            <a:fld id="{1D24831A-7C96-48CF-B318-1FBA12097849}" type="datetime1">
              <a:rPr lang="en-US" smtClean="0"/>
              <a:t>2/4/2021</a:t>
            </a:fld>
            <a:endParaRPr lang="en-US"/>
          </a:p>
        </p:txBody>
      </p:sp>
      <p:sp>
        <p:nvSpPr>
          <p:cNvPr id="8" name="Footer Placeholder 7">
            <a:extLst>
              <a:ext uri="{FF2B5EF4-FFF2-40B4-BE49-F238E27FC236}">
                <a16:creationId xmlns:a16="http://schemas.microsoft.com/office/drawing/2014/main" id="{6C25406B-AE84-CA43-994B-8868D20D6B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A784BA-E553-294C-907A-9015DFA99C97}"/>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57102939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D0AFF-8AD1-BC4B-B1BA-AB7D12826F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5A8D5C-A82C-C944-866A-9D333320B73C}"/>
              </a:ext>
            </a:extLst>
          </p:cNvPr>
          <p:cNvSpPr>
            <a:spLocks noGrp="1"/>
          </p:cNvSpPr>
          <p:nvPr>
            <p:ph type="dt" sz="half" idx="10"/>
          </p:nvPr>
        </p:nvSpPr>
        <p:spPr/>
        <p:txBody>
          <a:bodyPr/>
          <a:lstStyle/>
          <a:p>
            <a:fld id="{0997AB29-293F-4B40-B1DF-45C0E347B492}" type="datetime1">
              <a:rPr lang="en-US" smtClean="0"/>
              <a:t>2/4/2021</a:t>
            </a:fld>
            <a:endParaRPr lang="en-US"/>
          </a:p>
        </p:txBody>
      </p:sp>
      <p:sp>
        <p:nvSpPr>
          <p:cNvPr id="4" name="Footer Placeholder 3">
            <a:extLst>
              <a:ext uri="{FF2B5EF4-FFF2-40B4-BE49-F238E27FC236}">
                <a16:creationId xmlns:a16="http://schemas.microsoft.com/office/drawing/2014/main" id="{8366DDC5-A9AD-914F-A85D-9D7DDE20FD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4ADC8D-FFD2-1A48-94B6-9A2213E39186}"/>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409643615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294523-ED0F-A844-9BE0-129811A77557}"/>
              </a:ext>
            </a:extLst>
          </p:cNvPr>
          <p:cNvSpPr>
            <a:spLocks noGrp="1"/>
          </p:cNvSpPr>
          <p:nvPr>
            <p:ph type="dt" sz="half" idx="10"/>
          </p:nvPr>
        </p:nvSpPr>
        <p:spPr/>
        <p:txBody>
          <a:bodyPr/>
          <a:lstStyle/>
          <a:p>
            <a:fld id="{B626B312-C4A5-45A8-8503-BC2D53CE1491}" type="datetime1">
              <a:rPr lang="en-US" smtClean="0"/>
              <a:t>2/4/2021</a:t>
            </a:fld>
            <a:endParaRPr lang="en-US"/>
          </a:p>
        </p:txBody>
      </p:sp>
      <p:sp>
        <p:nvSpPr>
          <p:cNvPr id="3" name="Footer Placeholder 2">
            <a:extLst>
              <a:ext uri="{FF2B5EF4-FFF2-40B4-BE49-F238E27FC236}">
                <a16:creationId xmlns:a16="http://schemas.microsoft.com/office/drawing/2014/main" id="{261E66F9-8945-7F41-BD45-8FA3E0D642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2B6F9F-5C81-0948-956D-C1FF1A6227C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94944379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CCB07-8F14-5144-8E33-DBF4DC7C20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85AE2D1-D6C9-F84C-AFB1-5BCE947EA5A0}"/>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2184E9-6628-274D-9677-0118D3295D7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10B8D-A7D7-9546-BD3B-4C838FCC254B}"/>
              </a:ext>
            </a:extLst>
          </p:cNvPr>
          <p:cNvSpPr>
            <a:spLocks noGrp="1"/>
          </p:cNvSpPr>
          <p:nvPr>
            <p:ph type="dt" sz="half" idx="10"/>
          </p:nvPr>
        </p:nvSpPr>
        <p:spPr/>
        <p:txBody>
          <a:bodyPr/>
          <a:lstStyle/>
          <a:p>
            <a:fld id="{2E243AF5-4F41-4DBB-B271-77E11F3A72BF}" type="datetime1">
              <a:rPr lang="en-US" smtClean="0"/>
              <a:t>2/4/2021</a:t>
            </a:fld>
            <a:endParaRPr lang="en-US"/>
          </a:p>
        </p:txBody>
      </p:sp>
      <p:sp>
        <p:nvSpPr>
          <p:cNvPr id="6" name="Footer Placeholder 5">
            <a:extLst>
              <a:ext uri="{FF2B5EF4-FFF2-40B4-BE49-F238E27FC236}">
                <a16:creationId xmlns:a16="http://schemas.microsoft.com/office/drawing/2014/main" id="{F4D54121-8A8D-A24F-B175-BD29CC001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1B040-90D8-794B-9A1B-B065D231EA7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7687723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686E-201A-254C-8F5B-4F7B252AB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E4BE6-8F23-DA4A-8107-E57BBC408F6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926DB651-E823-6045-AC3B-A5AE374D2D2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78725D-0AEE-D347-9765-542D4022A9E9}"/>
              </a:ext>
            </a:extLst>
          </p:cNvPr>
          <p:cNvSpPr>
            <a:spLocks noGrp="1"/>
          </p:cNvSpPr>
          <p:nvPr>
            <p:ph type="dt" sz="half" idx="10"/>
          </p:nvPr>
        </p:nvSpPr>
        <p:spPr/>
        <p:txBody>
          <a:bodyPr/>
          <a:lstStyle/>
          <a:p>
            <a:fld id="{058F774A-770B-4151-BE50-71685F85D8C6}" type="datetime1">
              <a:rPr lang="en-US" smtClean="0"/>
              <a:t>2/4/2021</a:t>
            </a:fld>
            <a:endParaRPr lang="en-US"/>
          </a:p>
        </p:txBody>
      </p:sp>
      <p:sp>
        <p:nvSpPr>
          <p:cNvPr id="6" name="Footer Placeholder 5">
            <a:extLst>
              <a:ext uri="{FF2B5EF4-FFF2-40B4-BE49-F238E27FC236}">
                <a16:creationId xmlns:a16="http://schemas.microsoft.com/office/drawing/2014/main" id="{10BFCBBC-078C-584B-8706-1340A47FB5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F0DE5-E1CA-844D-81F0-CE10AFB24752}"/>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6063816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24F4A-D5D5-534A-91EE-230A36D4E7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E7FCBD-76D5-7144-9A6A-58452D663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02F71F-0127-D447-97D9-A55842B6044B}"/>
              </a:ext>
            </a:extLst>
          </p:cNvPr>
          <p:cNvSpPr>
            <a:spLocks noGrp="1"/>
          </p:cNvSpPr>
          <p:nvPr>
            <p:ph type="dt" sz="half" idx="10"/>
          </p:nvPr>
        </p:nvSpPr>
        <p:spPr/>
        <p:txBody>
          <a:bodyPr/>
          <a:lstStyle/>
          <a:p>
            <a:fld id="{2E550D5F-DEC5-46E0-8FEE-959E811B5B1D}" type="datetime1">
              <a:rPr lang="en-US" smtClean="0"/>
              <a:t>2/4/2021</a:t>
            </a:fld>
            <a:endParaRPr lang="en-US"/>
          </a:p>
        </p:txBody>
      </p:sp>
      <p:sp>
        <p:nvSpPr>
          <p:cNvPr id="5" name="Footer Placeholder 4">
            <a:extLst>
              <a:ext uri="{FF2B5EF4-FFF2-40B4-BE49-F238E27FC236}">
                <a16:creationId xmlns:a16="http://schemas.microsoft.com/office/drawing/2014/main" id="{8C5D6A91-D389-7B4C-9FDA-C18AA82FA4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72361-6310-0849-A7A0-BFADE5131155}"/>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98020222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7163E-E568-A647-8185-ADB7E974314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108339-0F48-E042-91E8-1EBC3E56AC3A}"/>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AF872-FF55-2749-9F83-341052E87C11}"/>
              </a:ext>
            </a:extLst>
          </p:cNvPr>
          <p:cNvSpPr>
            <a:spLocks noGrp="1"/>
          </p:cNvSpPr>
          <p:nvPr>
            <p:ph type="dt" sz="half" idx="10"/>
          </p:nvPr>
        </p:nvSpPr>
        <p:spPr/>
        <p:txBody>
          <a:bodyPr/>
          <a:lstStyle/>
          <a:p>
            <a:fld id="{70B476AA-993F-4E30-A61A-3D4E03B6AE44}" type="datetime1">
              <a:rPr lang="en-US" smtClean="0"/>
              <a:t>2/4/2021</a:t>
            </a:fld>
            <a:endParaRPr lang="en-US"/>
          </a:p>
        </p:txBody>
      </p:sp>
      <p:sp>
        <p:nvSpPr>
          <p:cNvPr id="5" name="Footer Placeholder 4">
            <a:extLst>
              <a:ext uri="{FF2B5EF4-FFF2-40B4-BE49-F238E27FC236}">
                <a16:creationId xmlns:a16="http://schemas.microsoft.com/office/drawing/2014/main" id="{42A05306-FA85-8A46-908B-3516D9C6A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F3FEE-C618-FB45-8E77-0735C518D033}"/>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1831263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686E-201A-254C-8F5B-4F7B252AB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B4E4BE6-8F23-DA4A-8107-E57BBC408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DB651-E823-6045-AC3B-A5AE374D2D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78725D-0AEE-D347-9765-542D4022A9E9}"/>
              </a:ext>
            </a:extLst>
          </p:cNvPr>
          <p:cNvSpPr>
            <a:spLocks noGrp="1"/>
          </p:cNvSpPr>
          <p:nvPr>
            <p:ph type="dt" sz="half" idx="10"/>
          </p:nvPr>
        </p:nvSpPr>
        <p:spPr/>
        <p:txBody>
          <a:bodyPr/>
          <a:lstStyle/>
          <a:p>
            <a:fld id="{240695EB-B92D-43DD-9F11-8A3D20CA9E55}" type="datetime1">
              <a:rPr lang="en-US" smtClean="0"/>
              <a:t>2/4/2021</a:t>
            </a:fld>
            <a:endParaRPr lang="en-US"/>
          </a:p>
        </p:txBody>
      </p:sp>
      <p:sp>
        <p:nvSpPr>
          <p:cNvPr id="6" name="Footer Placeholder 5">
            <a:extLst>
              <a:ext uri="{FF2B5EF4-FFF2-40B4-BE49-F238E27FC236}">
                <a16:creationId xmlns:a16="http://schemas.microsoft.com/office/drawing/2014/main" id="{10BFCBBC-078C-584B-8706-1340A47FB5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AF0DE5-E1CA-844D-81F0-CE10AFB24752}"/>
              </a:ext>
            </a:extLst>
          </p:cNvPr>
          <p:cNvSpPr>
            <a:spLocks noGrp="1"/>
          </p:cNvSpPr>
          <p:nvPr>
            <p:ph type="sldNum" sz="quarter" idx="12"/>
          </p:nvPr>
        </p:nvSpPr>
        <p:spPr/>
        <p:txBody>
          <a:bodyPr/>
          <a:lstStyle/>
          <a:p>
            <a:fld id="{A091F2AC-6DD6-754B-B955-B484F74923FE}" type="slidenum">
              <a:rPr lang="en-US" smtClean="0"/>
              <a:t>‹#›</a:t>
            </a:fld>
            <a:endParaRPr lang="en-US"/>
          </a:p>
        </p:txBody>
      </p:sp>
    </p:spTree>
    <p:extLst>
      <p:ext uri="{BB962C8B-B14F-4D97-AF65-F5344CB8AC3E}">
        <p14:creationId xmlns:p14="http://schemas.microsoft.com/office/powerpoint/2010/main" val="21231459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05"/>
        <p:cNvGrpSpPr/>
        <p:nvPr/>
      </p:nvGrpSpPr>
      <p:grpSpPr>
        <a:xfrm>
          <a:off x="0" y="0"/>
          <a:ext cx="0" cy="0"/>
          <a:chOff x="0" y="0"/>
          <a:chExt cx="0" cy="0"/>
        </a:xfrm>
      </p:grpSpPr>
      <p:sp>
        <p:nvSpPr>
          <p:cNvPr id="106" name="Google Shape;106;p3"/>
          <p:cNvSpPr/>
          <p:nvPr/>
        </p:nvSpPr>
        <p:spPr>
          <a:xfrm>
            <a:off x="8133811" y="17"/>
            <a:ext cx="40672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33" y="2055567"/>
            <a:ext cx="9160000" cy="27468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 name="Google Shape;108;p3"/>
          <p:cNvGrpSpPr/>
          <p:nvPr/>
        </p:nvGrpSpPr>
        <p:grpSpPr>
          <a:xfrm>
            <a:off x="11303461" y="5969451"/>
            <a:ext cx="888537" cy="888565"/>
            <a:chOff x="7996345" y="980275"/>
            <a:chExt cx="666403" cy="666424"/>
          </a:xfrm>
        </p:grpSpPr>
        <p:sp>
          <p:nvSpPr>
            <p:cNvPr id="109" name="Google Shape;109;p3"/>
            <p:cNvSpPr/>
            <p:nvPr/>
          </p:nvSpPr>
          <p:spPr>
            <a:xfrm>
              <a:off x="7996345"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8198672"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8400998"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7996345"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8198672"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8400998"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7996345"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8198672"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8400998"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7996345"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8198672"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8400998"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8603324" y="980275"/>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8603324" y="1182617"/>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8603324" y="1384958"/>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8603349" y="1587299"/>
              <a:ext cx="59400" cy="594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3"/>
          <p:cNvGrpSpPr/>
          <p:nvPr/>
        </p:nvGrpSpPr>
        <p:grpSpPr>
          <a:xfrm>
            <a:off x="9390074" y="2055553"/>
            <a:ext cx="677825" cy="2746783"/>
            <a:chOff x="7022220" y="1541675"/>
            <a:chExt cx="464052" cy="1880499"/>
          </a:xfrm>
        </p:grpSpPr>
        <p:sp>
          <p:nvSpPr>
            <p:cNvPr id="126" name="Google Shape;126;p3"/>
            <p:cNvSpPr/>
            <p:nvPr/>
          </p:nvSpPr>
          <p:spPr>
            <a:xfrm>
              <a:off x="7022220"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7224547"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7426873" y="1541675"/>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7022220"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7224547"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7426873" y="1744017"/>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7022220"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7224547"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426873" y="1946358"/>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022220"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224547"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7426873" y="2148699"/>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7022220"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7224547"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7426873" y="2351050"/>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7022220"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7224547"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7426873" y="2553392"/>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7022220"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7224547"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7426873" y="27557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7022220"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7224547"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426873" y="29580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022220"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224547"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426873" y="3160433"/>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7022220"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7224547"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426873" y="3362774"/>
              <a:ext cx="59400" cy="594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 name="Google Shape;156;p3"/>
          <p:cNvGrpSpPr/>
          <p:nvPr/>
        </p:nvGrpSpPr>
        <p:grpSpPr>
          <a:xfrm>
            <a:off x="-300" y="2847174"/>
            <a:ext cx="402429" cy="1163693"/>
            <a:chOff x="-225" y="1987280"/>
            <a:chExt cx="318950" cy="922298"/>
          </a:xfrm>
        </p:grpSpPr>
        <p:sp>
          <p:nvSpPr>
            <p:cNvPr id="157" name="Google Shape;157;p3"/>
            <p:cNvSpPr/>
            <p:nvPr/>
          </p:nvSpPr>
          <p:spPr>
            <a:xfrm>
              <a:off x="-175" y="1987280"/>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175" y="2255817"/>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175" y="2524353"/>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225" y="2792878"/>
              <a:ext cx="318900" cy="11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1" name="Google Shape;161;p3"/>
          <p:cNvGrpSpPr/>
          <p:nvPr/>
        </p:nvGrpSpPr>
        <p:grpSpPr>
          <a:xfrm>
            <a:off x="11789567" y="891813"/>
            <a:ext cx="402429" cy="1163743"/>
            <a:chOff x="-225" y="2255817"/>
            <a:chExt cx="318950" cy="922336"/>
          </a:xfrm>
        </p:grpSpPr>
        <p:sp>
          <p:nvSpPr>
            <p:cNvPr id="162" name="Google Shape;162;p3"/>
            <p:cNvSpPr/>
            <p:nvPr/>
          </p:nvSpPr>
          <p:spPr>
            <a:xfrm>
              <a:off x="-175" y="2255817"/>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
            <p:cNvSpPr/>
            <p:nvPr/>
          </p:nvSpPr>
          <p:spPr>
            <a:xfrm>
              <a:off x="-175" y="25243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225" y="2792878"/>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225" y="3061453"/>
              <a:ext cx="318900" cy="11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 name="Google Shape;166;p3"/>
          <p:cNvGrpSpPr/>
          <p:nvPr/>
        </p:nvGrpSpPr>
        <p:grpSpPr>
          <a:xfrm>
            <a:off x="8133800" y="5694246"/>
            <a:ext cx="402429" cy="1163743"/>
            <a:chOff x="-225" y="2255817"/>
            <a:chExt cx="318950" cy="922336"/>
          </a:xfrm>
        </p:grpSpPr>
        <p:sp>
          <p:nvSpPr>
            <p:cNvPr id="167" name="Google Shape;167;p3"/>
            <p:cNvSpPr/>
            <p:nvPr/>
          </p:nvSpPr>
          <p:spPr>
            <a:xfrm>
              <a:off x="-175" y="2255817"/>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175" y="25243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225" y="2792878"/>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225" y="3061453"/>
              <a:ext cx="318900" cy="11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3"/>
          <p:cNvGrpSpPr/>
          <p:nvPr/>
        </p:nvGrpSpPr>
        <p:grpSpPr>
          <a:xfrm>
            <a:off x="914394" y="0"/>
            <a:ext cx="888537" cy="888565"/>
            <a:chOff x="7996345" y="980275"/>
            <a:chExt cx="666403" cy="666424"/>
          </a:xfrm>
        </p:grpSpPr>
        <p:sp>
          <p:nvSpPr>
            <p:cNvPr id="172" name="Google Shape;172;p3"/>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8" name="Google Shape;188;p3"/>
          <p:cNvSpPr txBox="1">
            <a:spLocks noGrp="1"/>
          </p:cNvSpPr>
          <p:nvPr>
            <p:ph type="ctrTitle"/>
          </p:nvPr>
        </p:nvSpPr>
        <p:spPr>
          <a:xfrm>
            <a:off x="804567" y="2392167"/>
            <a:ext cx="7329600" cy="1163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3600"/>
              <a:buNone/>
              <a:defRPr sz="4800">
                <a:solidFill>
                  <a:schemeClr val="dk1"/>
                </a:solidFill>
              </a:defRPr>
            </a:lvl1pPr>
            <a:lvl2pPr lvl="1" rtl="0">
              <a:spcBef>
                <a:spcPts val="0"/>
              </a:spcBef>
              <a:spcAft>
                <a:spcPts val="0"/>
              </a:spcAft>
              <a:buClr>
                <a:schemeClr val="dk1"/>
              </a:buClr>
              <a:buSzPts val="3600"/>
              <a:buNone/>
              <a:defRPr sz="4800">
                <a:solidFill>
                  <a:schemeClr val="dk1"/>
                </a:solidFill>
              </a:defRPr>
            </a:lvl2pPr>
            <a:lvl3pPr lvl="2" rtl="0">
              <a:spcBef>
                <a:spcPts val="0"/>
              </a:spcBef>
              <a:spcAft>
                <a:spcPts val="0"/>
              </a:spcAft>
              <a:buClr>
                <a:schemeClr val="dk1"/>
              </a:buClr>
              <a:buSzPts val="3600"/>
              <a:buNone/>
              <a:defRPr sz="4800">
                <a:solidFill>
                  <a:schemeClr val="dk1"/>
                </a:solidFill>
              </a:defRPr>
            </a:lvl3pPr>
            <a:lvl4pPr lvl="3" rtl="0">
              <a:spcBef>
                <a:spcPts val="0"/>
              </a:spcBef>
              <a:spcAft>
                <a:spcPts val="0"/>
              </a:spcAft>
              <a:buClr>
                <a:schemeClr val="dk1"/>
              </a:buClr>
              <a:buSzPts val="3600"/>
              <a:buNone/>
              <a:defRPr sz="4800">
                <a:solidFill>
                  <a:schemeClr val="dk1"/>
                </a:solidFill>
              </a:defRPr>
            </a:lvl4pPr>
            <a:lvl5pPr lvl="4" rtl="0">
              <a:spcBef>
                <a:spcPts val="0"/>
              </a:spcBef>
              <a:spcAft>
                <a:spcPts val="0"/>
              </a:spcAft>
              <a:buClr>
                <a:schemeClr val="dk1"/>
              </a:buClr>
              <a:buSzPts val="3600"/>
              <a:buNone/>
              <a:defRPr sz="4800">
                <a:solidFill>
                  <a:schemeClr val="dk1"/>
                </a:solidFill>
              </a:defRPr>
            </a:lvl5pPr>
            <a:lvl6pPr lvl="5" rtl="0">
              <a:spcBef>
                <a:spcPts val="0"/>
              </a:spcBef>
              <a:spcAft>
                <a:spcPts val="0"/>
              </a:spcAft>
              <a:buClr>
                <a:schemeClr val="dk1"/>
              </a:buClr>
              <a:buSzPts val="3600"/>
              <a:buNone/>
              <a:defRPr sz="4800">
                <a:solidFill>
                  <a:schemeClr val="dk1"/>
                </a:solidFill>
              </a:defRPr>
            </a:lvl6pPr>
            <a:lvl7pPr lvl="6" rtl="0">
              <a:spcBef>
                <a:spcPts val="0"/>
              </a:spcBef>
              <a:spcAft>
                <a:spcPts val="0"/>
              </a:spcAft>
              <a:buClr>
                <a:schemeClr val="dk1"/>
              </a:buClr>
              <a:buSzPts val="3600"/>
              <a:buNone/>
              <a:defRPr sz="4800">
                <a:solidFill>
                  <a:schemeClr val="dk1"/>
                </a:solidFill>
              </a:defRPr>
            </a:lvl7pPr>
            <a:lvl8pPr lvl="7" rtl="0">
              <a:spcBef>
                <a:spcPts val="0"/>
              </a:spcBef>
              <a:spcAft>
                <a:spcPts val="0"/>
              </a:spcAft>
              <a:buClr>
                <a:schemeClr val="dk1"/>
              </a:buClr>
              <a:buSzPts val="3600"/>
              <a:buNone/>
              <a:defRPr sz="4800">
                <a:solidFill>
                  <a:schemeClr val="dk1"/>
                </a:solidFill>
              </a:defRPr>
            </a:lvl8pPr>
            <a:lvl9pPr lvl="8" rtl="0">
              <a:spcBef>
                <a:spcPts val="0"/>
              </a:spcBef>
              <a:spcAft>
                <a:spcPts val="0"/>
              </a:spcAft>
              <a:buClr>
                <a:schemeClr val="dk1"/>
              </a:buClr>
              <a:buSzPts val="3600"/>
              <a:buNone/>
              <a:defRPr sz="4800">
                <a:solidFill>
                  <a:schemeClr val="dk1"/>
                </a:solidFill>
              </a:defRPr>
            </a:lvl9pPr>
          </a:lstStyle>
          <a:p>
            <a:endParaRPr/>
          </a:p>
        </p:txBody>
      </p:sp>
      <p:sp>
        <p:nvSpPr>
          <p:cNvPr id="189" name="Google Shape;189;p3"/>
          <p:cNvSpPr txBox="1">
            <a:spLocks noGrp="1"/>
          </p:cNvSpPr>
          <p:nvPr>
            <p:ph type="subTitle" idx="1"/>
          </p:nvPr>
        </p:nvSpPr>
        <p:spPr>
          <a:xfrm>
            <a:off x="804567" y="3472899"/>
            <a:ext cx="7329600" cy="506400"/>
          </a:xfrm>
          <a:prstGeom prst="rect">
            <a:avLst/>
          </a:prstGeom>
        </p:spPr>
        <p:txBody>
          <a:bodyPr spcFirstLastPara="1" wrap="square" lIns="0" tIns="0" rIns="0" bIns="0" anchor="t" anchorCtr="0">
            <a:noAutofit/>
          </a:bodyPr>
          <a:lstStyle>
            <a:lvl1pPr lvl="0" rtl="0">
              <a:spcBef>
                <a:spcPts val="0"/>
              </a:spcBef>
              <a:spcAft>
                <a:spcPts val="0"/>
              </a:spcAft>
              <a:buClr>
                <a:schemeClr val="lt1"/>
              </a:buClr>
              <a:buSzPts val="2400"/>
              <a:buNone/>
              <a:defRPr>
                <a:solidFill>
                  <a:schemeClr val="lt1"/>
                </a:solidFill>
              </a:defRPr>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endParaRPr/>
          </a:p>
        </p:txBody>
      </p:sp>
    </p:spTree>
    <p:extLst>
      <p:ext uri="{BB962C8B-B14F-4D97-AF65-F5344CB8AC3E}">
        <p14:creationId xmlns:p14="http://schemas.microsoft.com/office/powerpoint/2010/main" val="18750243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90"/>
        <p:cNvGrpSpPr/>
        <p:nvPr/>
      </p:nvGrpSpPr>
      <p:grpSpPr>
        <a:xfrm>
          <a:off x="0" y="0"/>
          <a:ext cx="0" cy="0"/>
          <a:chOff x="0" y="0"/>
          <a:chExt cx="0" cy="0"/>
        </a:xfrm>
      </p:grpSpPr>
      <p:grpSp>
        <p:nvGrpSpPr>
          <p:cNvPr id="191" name="Google Shape;191;p4"/>
          <p:cNvGrpSpPr/>
          <p:nvPr/>
        </p:nvGrpSpPr>
        <p:grpSpPr>
          <a:xfrm>
            <a:off x="-233" y="0"/>
            <a:ext cx="12210833" cy="6866483"/>
            <a:chOff x="-175" y="0"/>
            <a:chExt cx="9158125" cy="5149862"/>
          </a:xfrm>
        </p:grpSpPr>
        <p:sp>
          <p:nvSpPr>
            <p:cNvPr id="192" name="Google Shape;192;p4"/>
            <p:cNvSpPr/>
            <p:nvPr/>
          </p:nvSpPr>
          <p:spPr>
            <a:xfrm>
              <a:off x="0" y="0"/>
              <a:ext cx="78456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 name="Google Shape;193;p4"/>
            <p:cNvGrpSpPr/>
            <p:nvPr/>
          </p:nvGrpSpPr>
          <p:grpSpPr>
            <a:xfrm>
              <a:off x="-175" y="664293"/>
              <a:ext cx="318794" cy="653721"/>
              <a:chOff x="5385375" y="498300"/>
              <a:chExt cx="802200" cy="556500"/>
            </a:xfrm>
          </p:grpSpPr>
          <p:sp>
            <p:nvSpPr>
              <p:cNvPr id="194" name="Google Shape;194;p4"/>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4"/>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4"/>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4"/>
            <p:cNvSpPr/>
            <p:nvPr/>
          </p:nvSpPr>
          <p:spPr>
            <a:xfrm>
              <a:off x="666125" y="660475"/>
              <a:ext cx="666300" cy="666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4"/>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 name="Google Shape;199;p4"/>
            <p:cNvGrpSpPr/>
            <p:nvPr/>
          </p:nvGrpSpPr>
          <p:grpSpPr>
            <a:xfrm>
              <a:off x="8994728" y="670955"/>
              <a:ext cx="149289" cy="653721"/>
              <a:chOff x="5385375" y="498300"/>
              <a:chExt cx="802200" cy="556500"/>
            </a:xfrm>
          </p:grpSpPr>
          <p:sp>
            <p:nvSpPr>
              <p:cNvPr id="200" name="Google Shape;200;p4"/>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4"/>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4"/>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3" name="Google Shape;203;p4"/>
            <p:cNvGrpSpPr/>
            <p:nvPr/>
          </p:nvGrpSpPr>
          <p:grpSpPr>
            <a:xfrm>
              <a:off x="7508545" y="3014000"/>
              <a:ext cx="666403" cy="1475799"/>
              <a:chOff x="7508545" y="664625"/>
              <a:chExt cx="666403" cy="1475799"/>
            </a:xfrm>
          </p:grpSpPr>
          <p:sp>
            <p:nvSpPr>
              <p:cNvPr id="204" name="Google Shape;204;p4"/>
              <p:cNvSpPr/>
              <p:nvPr/>
            </p:nvSpPr>
            <p:spPr>
              <a:xfrm>
                <a:off x="7508545"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4"/>
              <p:cNvSpPr/>
              <p:nvPr/>
            </p:nvSpPr>
            <p:spPr>
              <a:xfrm>
                <a:off x="7710872"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4"/>
              <p:cNvSpPr/>
              <p:nvPr/>
            </p:nvSpPr>
            <p:spPr>
              <a:xfrm>
                <a:off x="7913198"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4"/>
              <p:cNvSpPr/>
              <p:nvPr/>
            </p:nvSpPr>
            <p:spPr>
              <a:xfrm>
                <a:off x="7508545"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4"/>
              <p:cNvSpPr/>
              <p:nvPr/>
            </p:nvSpPr>
            <p:spPr>
              <a:xfrm>
                <a:off x="7710872"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4"/>
              <p:cNvSpPr/>
              <p:nvPr/>
            </p:nvSpPr>
            <p:spPr>
              <a:xfrm>
                <a:off x="7913198"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4"/>
              <p:cNvSpPr/>
              <p:nvPr/>
            </p:nvSpPr>
            <p:spPr>
              <a:xfrm>
                <a:off x="7508545"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4"/>
              <p:cNvSpPr/>
              <p:nvPr/>
            </p:nvSpPr>
            <p:spPr>
              <a:xfrm>
                <a:off x="7710872"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4"/>
              <p:cNvSpPr/>
              <p:nvPr/>
            </p:nvSpPr>
            <p:spPr>
              <a:xfrm>
                <a:off x="7913198"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4"/>
              <p:cNvSpPr/>
              <p:nvPr/>
            </p:nvSpPr>
            <p:spPr>
              <a:xfrm>
                <a:off x="7508545"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4"/>
              <p:cNvSpPr/>
              <p:nvPr/>
            </p:nvSpPr>
            <p:spPr>
              <a:xfrm>
                <a:off x="7710872"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4"/>
              <p:cNvSpPr/>
              <p:nvPr/>
            </p:nvSpPr>
            <p:spPr>
              <a:xfrm>
                <a:off x="7913198"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4"/>
              <p:cNvSpPr/>
              <p:nvPr/>
            </p:nvSpPr>
            <p:spPr>
              <a:xfrm>
                <a:off x="8115524" y="664625"/>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4"/>
              <p:cNvSpPr/>
              <p:nvPr/>
            </p:nvSpPr>
            <p:spPr>
              <a:xfrm>
                <a:off x="8115524" y="866967"/>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4"/>
              <p:cNvSpPr/>
              <p:nvPr/>
            </p:nvSpPr>
            <p:spPr>
              <a:xfrm>
                <a:off x="8115524" y="1069308"/>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4"/>
              <p:cNvSpPr/>
              <p:nvPr/>
            </p:nvSpPr>
            <p:spPr>
              <a:xfrm>
                <a:off x="8115549" y="1271649"/>
                <a:ext cx="59344" cy="59348"/>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4"/>
              <p:cNvSpPr/>
              <p:nvPr/>
            </p:nvSpPr>
            <p:spPr>
              <a:xfrm>
                <a:off x="7508545"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4"/>
              <p:cNvSpPr/>
              <p:nvPr/>
            </p:nvSpPr>
            <p:spPr>
              <a:xfrm>
                <a:off x="7710872"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4"/>
              <p:cNvSpPr/>
              <p:nvPr/>
            </p:nvSpPr>
            <p:spPr>
              <a:xfrm>
                <a:off x="7913198"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4"/>
              <p:cNvSpPr/>
              <p:nvPr/>
            </p:nvSpPr>
            <p:spPr>
              <a:xfrm>
                <a:off x="7508545"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4"/>
              <p:cNvSpPr/>
              <p:nvPr/>
            </p:nvSpPr>
            <p:spPr>
              <a:xfrm>
                <a:off x="7710872"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4"/>
              <p:cNvSpPr/>
              <p:nvPr/>
            </p:nvSpPr>
            <p:spPr>
              <a:xfrm>
                <a:off x="7913198"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4"/>
              <p:cNvSpPr/>
              <p:nvPr/>
            </p:nvSpPr>
            <p:spPr>
              <a:xfrm>
                <a:off x="7508545"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4"/>
              <p:cNvSpPr/>
              <p:nvPr/>
            </p:nvSpPr>
            <p:spPr>
              <a:xfrm>
                <a:off x="7710872"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4"/>
              <p:cNvSpPr/>
              <p:nvPr/>
            </p:nvSpPr>
            <p:spPr>
              <a:xfrm>
                <a:off x="7913198"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4"/>
              <p:cNvSpPr/>
              <p:nvPr/>
            </p:nvSpPr>
            <p:spPr>
              <a:xfrm>
                <a:off x="7508545"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4"/>
              <p:cNvSpPr/>
              <p:nvPr/>
            </p:nvSpPr>
            <p:spPr>
              <a:xfrm>
                <a:off x="7710872"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4"/>
              <p:cNvSpPr/>
              <p:nvPr/>
            </p:nvSpPr>
            <p:spPr>
              <a:xfrm>
                <a:off x="7913198"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4"/>
              <p:cNvSpPr/>
              <p:nvPr/>
            </p:nvSpPr>
            <p:spPr>
              <a:xfrm>
                <a:off x="8115524" y="1474000"/>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4"/>
              <p:cNvSpPr/>
              <p:nvPr/>
            </p:nvSpPr>
            <p:spPr>
              <a:xfrm>
                <a:off x="8115524" y="1676342"/>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4"/>
              <p:cNvSpPr/>
              <p:nvPr/>
            </p:nvSpPr>
            <p:spPr>
              <a:xfrm>
                <a:off x="8115524" y="1878683"/>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4"/>
              <p:cNvSpPr/>
              <p:nvPr/>
            </p:nvSpPr>
            <p:spPr>
              <a:xfrm>
                <a:off x="8115549" y="2081024"/>
                <a:ext cx="59400" cy="59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 name="Google Shape;236;p4"/>
            <p:cNvGrpSpPr/>
            <p:nvPr/>
          </p:nvGrpSpPr>
          <p:grpSpPr>
            <a:xfrm>
              <a:off x="666070" y="4483438"/>
              <a:ext cx="666403" cy="666424"/>
              <a:chOff x="7996345" y="980275"/>
              <a:chExt cx="666403" cy="666424"/>
            </a:xfrm>
          </p:grpSpPr>
          <p:sp>
            <p:nvSpPr>
              <p:cNvPr id="237" name="Google Shape;237;p4"/>
              <p:cNvSpPr/>
              <p:nvPr/>
            </p:nvSpPr>
            <p:spPr>
              <a:xfrm>
                <a:off x="7996345"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4"/>
              <p:cNvSpPr/>
              <p:nvPr/>
            </p:nvSpPr>
            <p:spPr>
              <a:xfrm>
                <a:off x="8198672"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4"/>
              <p:cNvSpPr/>
              <p:nvPr/>
            </p:nvSpPr>
            <p:spPr>
              <a:xfrm>
                <a:off x="8400998"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4"/>
              <p:cNvSpPr/>
              <p:nvPr/>
            </p:nvSpPr>
            <p:spPr>
              <a:xfrm>
                <a:off x="7996345"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4"/>
              <p:cNvSpPr/>
              <p:nvPr/>
            </p:nvSpPr>
            <p:spPr>
              <a:xfrm>
                <a:off x="8198672"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4"/>
              <p:cNvSpPr/>
              <p:nvPr/>
            </p:nvSpPr>
            <p:spPr>
              <a:xfrm>
                <a:off x="8400998"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4"/>
              <p:cNvSpPr/>
              <p:nvPr/>
            </p:nvSpPr>
            <p:spPr>
              <a:xfrm>
                <a:off x="7996345"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4"/>
              <p:cNvSpPr/>
              <p:nvPr/>
            </p:nvSpPr>
            <p:spPr>
              <a:xfrm>
                <a:off x="8198672"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4"/>
              <p:cNvSpPr/>
              <p:nvPr/>
            </p:nvSpPr>
            <p:spPr>
              <a:xfrm>
                <a:off x="8400998"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4"/>
              <p:cNvSpPr/>
              <p:nvPr/>
            </p:nvSpPr>
            <p:spPr>
              <a:xfrm>
                <a:off x="7996345"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4"/>
              <p:cNvSpPr/>
              <p:nvPr/>
            </p:nvSpPr>
            <p:spPr>
              <a:xfrm>
                <a:off x="8198672"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4"/>
              <p:cNvSpPr/>
              <p:nvPr/>
            </p:nvSpPr>
            <p:spPr>
              <a:xfrm>
                <a:off x="8400998"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4"/>
              <p:cNvSpPr/>
              <p:nvPr/>
            </p:nvSpPr>
            <p:spPr>
              <a:xfrm>
                <a:off x="8603324" y="980275"/>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4"/>
              <p:cNvSpPr/>
              <p:nvPr/>
            </p:nvSpPr>
            <p:spPr>
              <a:xfrm>
                <a:off x="8603324" y="1182617"/>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4"/>
              <p:cNvSpPr/>
              <p:nvPr/>
            </p:nvSpPr>
            <p:spPr>
              <a:xfrm>
                <a:off x="8603324" y="1384958"/>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4"/>
              <p:cNvSpPr/>
              <p:nvPr/>
            </p:nvSpPr>
            <p:spPr>
              <a:xfrm>
                <a:off x="8603349" y="1587299"/>
                <a:ext cx="59400" cy="5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3" name="Google Shape;253;p4"/>
          <p:cNvSpPr txBox="1">
            <a:spLocks noGrp="1"/>
          </p:cNvSpPr>
          <p:nvPr>
            <p:ph type="body" idx="1"/>
          </p:nvPr>
        </p:nvSpPr>
        <p:spPr>
          <a:xfrm>
            <a:off x="2265333" y="880633"/>
            <a:ext cx="6727200" cy="5105600"/>
          </a:xfrm>
          <a:prstGeom prst="rect">
            <a:avLst/>
          </a:prstGeom>
        </p:spPr>
        <p:txBody>
          <a:bodyPr spcFirstLastPara="1" wrap="square" lIns="0" tIns="0" rIns="0" bIns="0" anchor="t" anchorCtr="0">
            <a:noAutofit/>
          </a:bodyPr>
          <a:lstStyle>
            <a:lvl1pPr marL="609585" lvl="0" indent="-609585" rtl="0">
              <a:lnSpc>
                <a:spcPct val="100000"/>
              </a:lnSpc>
              <a:spcBef>
                <a:spcPts val="800"/>
              </a:spcBef>
              <a:spcAft>
                <a:spcPts val="0"/>
              </a:spcAft>
              <a:buClr>
                <a:schemeClr val="lt1"/>
              </a:buClr>
              <a:buSzPts val="3600"/>
              <a:buFont typeface="Barlow SemiBold"/>
              <a:buChar char="▪"/>
              <a:defRPr sz="4800">
                <a:latin typeface="Barlow SemiBold"/>
                <a:ea typeface="Barlow SemiBold"/>
                <a:cs typeface="Barlow SemiBold"/>
                <a:sym typeface="Barlow SemiBold"/>
              </a:defRPr>
            </a:lvl1pPr>
            <a:lvl2pPr marL="1219170" lvl="1" indent="-609585" rtl="0">
              <a:lnSpc>
                <a:spcPct val="100000"/>
              </a:lnSpc>
              <a:spcBef>
                <a:spcPts val="0"/>
              </a:spcBef>
              <a:spcAft>
                <a:spcPts val="0"/>
              </a:spcAft>
              <a:buClr>
                <a:schemeClr val="lt1"/>
              </a:buClr>
              <a:buSzPts val="3600"/>
              <a:buFont typeface="Barlow SemiBold"/>
              <a:buChar char="▫"/>
              <a:defRPr sz="4800">
                <a:latin typeface="Barlow SemiBold"/>
                <a:ea typeface="Barlow SemiBold"/>
                <a:cs typeface="Barlow SemiBold"/>
                <a:sym typeface="Barlow SemiBold"/>
              </a:defRPr>
            </a:lvl2pPr>
            <a:lvl3pPr marL="1828754" lvl="2"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3pPr>
            <a:lvl4pPr marL="2438339" lvl="3"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4pPr>
            <a:lvl5pPr marL="3047924" lvl="4"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5pPr>
            <a:lvl6pPr marL="3657509" lvl="5"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6pPr>
            <a:lvl7pPr marL="4267093" lvl="6"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7pPr>
            <a:lvl8pPr marL="4876678" lvl="7"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8pPr>
            <a:lvl9pPr marL="5486263" lvl="8" indent="-609585" rtl="0">
              <a:lnSpc>
                <a:spcPct val="100000"/>
              </a:lnSpc>
              <a:spcBef>
                <a:spcPts val="0"/>
              </a:spcBef>
              <a:spcAft>
                <a:spcPts val="0"/>
              </a:spcAft>
              <a:buSzPts val="3600"/>
              <a:buFont typeface="Barlow SemiBold"/>
              <a:buChar char="▫"/>
              <a:defRPr sz="4800">
                <a:latin typeface="Barlow SemiBold"/>
                <a:ea typeface="Barlow SemiBold"/>
                <a:cs typeface="Barlow SemiBold"/>
                <a:sym typeface="Barlow SemiBold"/>
              </a:defRPr>
            </a:lvl9pPr>
          </a:lstStyle>
          <a:p>
            <a:endParaRPr/>
          </a:p>
        </p:txBody>
      </p:sp>
      <p:sp>
        <p:nvSpPr>
          <p:cNvPr id="254" name="Google Shape;254;p4"/>
          <p:cNvSpPr txBox="1"/>
          <p:nvPr/>
        </p:nvSpPr>
        <p:spPr>
          <a:xfrm>
            <a:off x="888167" y="766057"/>
            <a:ext cx="888400" cy="871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2800">
                <a:solidFill>
                  <a:schemeClr val="lt1"/>
                </a:solidFill>
              </a:rPr>
              <a:t>“</a:t>
            </a:r>
            <a:endParaRPr sz="12800">
              <a:solidFill>
                <a:schemeClr val="lt1"/>
              </a:solidFill>
            </a:endParaRPr>
          </a:p>
        </p:txBody>
      </p:sp>
      <p:sp>
        <p:nvSpPr>
          <p:cNvPr id="255" name="Google Shape;255;p4"/>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357159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56"/>
        <p:cNvGrpSpPr/>
        <p:nvPr/>
      </p:nvGrpSpPr>
      <p:grpSpPr>
        <a:xfrm>
          <a:off x="0" y="0"/>
          <a:ext cx="0" cy="0"/>
          <a:chOff x="0" y="0"/>
          <a:chExt cx="0" cy="0"/>
        </a:xfrm>
      </p:grpSpPr>
      <p:grpSp>
        <p:nvGrpSpPr>
          <p:cNvPr id="257" name="Google Shape;257;p5"/>
          <p:cNvGrpSpPr/>
          <p:nvPr/>
        </p:nvGrpSpPr>
        <p:grpSpPr>
          <a:xfrm>
            <a:off x="-275" y="1"/>
            <a:ext cx="12210876" cy="6866447"/>
            <a:chOff x="-207" y="0"/>
            <a:chExt cx="9158157" cy="5149835"/>
          </a:xfrm>
        </p:grpSpPr>
        <p:sp>
          <p:nvSpPr>
            <p:cNvPr id="258" name="Google Shape;258;p5"/>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5"/>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5"/>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1" name="Google Shape;261;p5"/>
            <p:cNvGrpSpPr/>
            <p:nvPr/>
          </p:nvGrpSpPr>
          <p:grpSpPr>
            <a:xfrm>
              <a:off x="-207" y="664293"/>
              <a:ext cx="155867" cy="653721"/>
              <a:chOff x="5385375" y="498300"/>
              <a:chExt cx="802200" cy="556500"/>
            </a:xfrm>
          </p:grpSpPr>
          <p:sp>
            <p:nvSpPr>
              <p:cNvPr id="262" name="Google Shape;262;p5"/>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5"/>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5"/>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5" name="Google Shape;265;p5"/>
            <p:cNvGrpSpPr/>
            <p:nvPr/>
          </p:nvGrpSpPr>
          <p:grpSpPr>
            <a:xfrm>
              <a:off x="322384" y="4483463"/>
              <a:ext cx="666347" cy="666373"/>
              <a:chOff x="7134700" y="414375"/>
              <a:chExt cx="501919" cy="501900"/>
            </a:xfrm>
          </p:grpSpPr>
          <p:sp>
            <p:nvSpPr>
              <p:cNvPr id="266" name="Google Shape;266;p5"/>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5"/>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5"/>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5"/>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5"/>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5"/>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5"/>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5"/>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5"/>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 name="Google Shape;282;p5"/>
            <p:cNvGrpSpPr/>
            <p:nvPr/>
          </p:nvGrpSpPr>
          <p:grpSpPr>
            <a:xfrm>
              <a:off x="8832384" y="670955"/>
              <a:ext cx="311815" cy="653721"/>
              <a:chOff x="5385375" y="498300"/>
              <a:chExt cx="802200" cy="556500"/>
            </a:xfrm>
          </p:grpSpPr>
          <p:sp>
            <p:nvSpPr>
              <p:cNvPr id="283" name="Google Shape;283;p5"/>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5"/>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5"/>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6" name="Google Shape;286;p5"/>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287" name="Google Shape;287;p5"/>
          <p:cNvSpPr txBox="1">
            <a:spLocks noGrp="1"/>
          </p:cNvSpPr>
          <p:nvPr>
            <p:ph type="body" idx="1"/>
          </p:nvPr>
        </p:nvSpPr>
        <p:spPr>
          <a:xfrm>
            <a:off x="1599700" y="2132933"/>
            <a:ext cx="8867600" cy="38480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288" name="Google Shape;288;p5"/>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98278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289"/>
        <p:cNvGrpSpPr/>
        <p:nvPr/>
      </p:nvGrpSpPr>
      <p:grpSpPr>
        <a:xfrm>
          <a:off x="0" y="0"/>
          <a:ext cx="0" cy="0"/>
          <a:chOff x="0" y="0"/>
          <a:chExt cx="0" cy="0"/>
        </a:xfrm>
      </p:grpSpPr>
      <p:sp>
        <p:nvSpPr>
          <p:cNvPr id="290" name="Google Shape;290;p6"/>
          <p:cNvSpPr/>
          <p:nvPr/>
        </p:nvSpPr>
        <p:spPr>
          <a:xfrm>
            <a:off x="8133811" y="17"/>
            <a:ext cx="4067200" cy="685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6"/>
          <p:cNvSpPr/>
          <p:nvPr/>
        </p:nvSpPr>
        <p:spPr>
          <a:xfrm>
            <a:off x="11339000" y="5986400"/>
            <a:ext cx="871600" cy="871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6"/>
          <p:cNvSpPr/>
          <p:nvPr/>
        </p:nvSpPr>
        <p:spPr>
          <a:xfrm>
            <a:off x="429833" y="862000"/>
            <a:ext cx="5960800" cy="871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3" name="Google Shape;293;p6"/>
          <p:cNvGrpSpPr/>
          <p:nvPr/>
        </p:nvGrpSpPr>
        <p:grpSpPr>
          <a:xfrm>
            <a:off x="-276" y="861991"/>
            <a:ext cx="207823" cy="871628"/>
            <a:chOff x="5385375" y="498300"/>
            <a:chExt cx="802200" cy="556500"/>
          </a:xfrm>
        </p:grpSpPr>
        <p:sp>
          <p:nvSpPr>
            <p:cNvPr id="294" name="Google Shape;294;p6"/>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6"/>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6"/>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 name="Google Shape;297;p6"/>
          <p:cNvGrpSpPr/>
          <p:nvPr/>
        </p:nvGrpSpPr>
        <p:grpSpPr>
          <a:xfrm>
            <a:off x="7245337" y="5977952"/>
            <a:ext cx="888463" cy="888497"/>
            <a:chOff x="7134700" y="414375"/>
            <a:chExt cx="501919" cy="501900"/>
          </a:xfrm>
        </p:grpSpPr>
        <p:sp>
          <p:nvSpPr>
            <p:cNvPr id="298" name="Google Shape;298;p6"/>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6"/>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6"/>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6"/>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6"/>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6"/>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6"/>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6"/>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6"/>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6"/>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6"/>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6"/>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6"/>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6"/>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6"/>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6"/>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 name="Google Shape;314;p6"/>
          <p:cNvGrpSpPr/>
          <p:nvPr/>
        </p:nvGrpSpPr>
        <p:grpSpPr>
          <a:xfrm rot="-5400000">
            <a:off x="10690800" y="-223213"/>
            <a:ext cx="424739" cy="871628"/>
            <a:chOff x="5385375" y="498300"/>
            <a:chExt cx="802200" cy="556500"/>
          </a:xfrm>
        </p:grpSpPr>
        <p:sp>
          <p:nvSpPr>
            <p:cNvPr id="315" name="Google Shape;315;p6"/>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6"/>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6"/>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8" name="Google Shape;318;p6"/>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lvl1pPr lvl="0" rtl="0">
              <a:lnSpc>
                <a:spcPct val="80000"/>
              </a:lnSpc>
              <a:spcBef>
                <a:spcPts val="0"/>
              </a:spcBef>
              <a:spcAft>
                <a:spcPts val="0"/>
              </a:spcAft>
              <a:buSzPts val="2600"/>
              <a:buNone/>
              <a:defRPr/>
            </a:lvl1pPr>
            <a:lvl2pPr lvl="1" rtl="0">
              <a:lnSpc>
                <a:spcPct val="80000"/>
              </a:lnSpc>
              <a:spcBef>
                <a:spcPts val="0"/>
              </a:spcBef>
              <a:spcAft>
                <a:spcPts val="0"/>
              </a:spcAft>
              <a:buSzPts val="2400"/>
              <a:buNone/>
              <a:defRPr sz="3200"/>
            </a:lvl2pPr>
            <a:lvl3pPr lvl="2" rtl="0">
              <a:lnSpc>
                <a:spcPct val="80000"/>
              </a:lnSpc>
              <a:spcBef>
                <a:spcPts val="0"/>
              </a:spcBef>
              <a:spcAft>
                <a:spcPts val="0"/>
              </a:spcAft>
              <a:buSzPts val="2400"/>
              <a:buNone/>
              <a:defRPr sz="3200"/>
            </a:lvl3pPr>
            <a:lvl4pPr lvl="3" rtl="0">
              <a:lnSpc>
                <a:spcPct val="80000"/>
              </a:lnSpc>
              <a:spcBef>
                <a:spcPts val="0"/>
              </a:spcBef>
              <a:spcAft>
                <a:spcPts val="0"/>
              </a:spcAft>
              <a:buSzPts val="2400"/>
              <a:buNone/>
              <a:defRPr sz="3200"/>
            </a:lvl4pPr>
            <a:lvl5pPr lvl="4" rtl="0">
              <a:lnSpc>
                <a:spcPct val="80000"/>
              </a:lnSpc>
              <a:spcBef>
                <a:spcPts val="0"/>
              </a:spcBef>
              <a:spcAft>
                <a:spcPts val="0"/>
              </a:spcAft>
              <a:buSzPts val="2400"/>
              <a:buNone/>
              <a:defRPr sz="3200"/>
            </a:lvl5pPr>
            <a:lvl6pPr lvl="5" rtl="0">
              <a:lnSpc>
                <a:spcPct val="80000"/>
              </a:lnSpc>
              <a:spcBef>
                <a:spcPts val="0"/>
              </a:spcBef>
              <a:spcAft>
                <a:spcPts val="0"/>
              </a:spcAft>
              <a:buSzPts val="2400"/>
              <a:buNone/>
              <a:defRPr sz="3200"/>
            </a:lvl6pPr>
            <a:lvl7pPr lvl="6" rtl="0">
              <a:lnSpc>
                <a:spcPct val="80000"/>
              </a:lnSpc>
              <a:spcBef>
                <a:spcPts val="0"/>
              </a:spcBef>
              <a:spcAft>
                <a:spcPts val="0"/>
              </a:spcAft>
              <a:buSzPts val="2400"/>
              <a:buNone/>
              <a:defRPr sz="3200"/>
            </a:lvl7pPr>
            <a:lvl8pPr lvl="7" rtl="0">
              <a:lnSpc>
                <a:spcPct val="80000"/>
              </a:lnSpc>
              <a:spcBef>
                <a:spcPts val="0"/>
              </a:spcBef>
              <a:spcAft>
                <a:spcPts val="0"/>
              </a:spcAft>
              <a:buSzPts val="2400"/>
              <a:buNone/>
              <a:defRPr sz="3200"/>
            </a:lvl8pPr>
            <a:lvl9pPr lvl="8" rtl="0">
              <a:lnSpc>
                <a:spcPct val="80000"/>
              </a:lnSpc>
              <a:spcBef>
                <a:spcPts val="0"/>
              </a:spcBef>
              <a:spcAft>
                <a:spcPts val="0"/>
              </a:spcAft>
              <a:buSzPts val="2400"/>
              <a:buNone/>
              <a:defRPr sz="3200"/>
            </a:lvl9pPr>
          </a:lstStyle>
          <a:p>
            <a:endParaRPr/>
          </a:p>
        </p:txBody>
      </p:sp>
      <p:sp>
        <p:nvSpPr>
          <p:cNvPr id="319" name="Google Shape;319;p6"/>
          <p:cNvSpPr txBox="1">
            <a:spLocks noGrp="1"/>
          </p:cNvSpPr>
          <p:nvPr>
            <p:ph type="body" idx="1"/>
          </p:nvPr>
        </p:nvSpPr>
        <p:spPr>
          <a:xfrm>
            <a:off x="678267" y="2132933"/>
            <a:ext cx="5712400" cy="38480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320" name="Google Shape;320;p6"/>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2663245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1"/>
        <p:cNvGrpSpPr/>
        <p:nvPr/>
      </p:nvGrpSpPr>
      <p:grpSpPr>
        <a:xfrm>
          <a:off x="0" y="0"/>
          <a:ext cx="0" cy="0"/>
          <a:chOff x="0" y="0"/>
          <a:chExt cx="0" cy="0"/>
        </a:xfrm>
      </p:grpSpPr>
      <p:grpSp>
        <p:nvGrpSpPr>
          <p:cNvPr id="322" name="Google Shape;322;p7"/>
          <p:cNvGrpSpPr/>
          <p:nvPr/>
        </p:nvGrpSpPr>
        <p:grpSpPr>
          <a:xfrm>
            <a:off x="-275" y="1"/>
            <a:ext cx="12210876" cy="6866447"/>
            <a:chOff x="-207" y="0"/>
            <a:chExt cx="9158157" cy="5149835"/>
          </a:xfrm>
        </p:grpSpPr>
        <p:sp>
          <p:nvSpPr>
            <p:cNvPr id="323" name="Google Shape;323;p7"/>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7"/>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7"/>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6" name="Google Shape;326;p7"/>
            <p:cNvGrpSpPr/>
            <p:nvPr/>
          </p:nvGrpSpPr>
          <p:grpSpPr>
            <a:xfrm>
              <a:off x="-207" y="664293"/>
              <a:ext cx="155867" cy="653721"/>
              <a:chOff x="5385375" y="498300"/>
              <a:chExt cx="802200" cy="556500"/>
            </a:xfrm>
          </p:grpSpPr>
          <p:sp>
            <p:nvSpPr>
              <p:cNvPr id="327" name="Google Shape;327;p7"/>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7"/>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7"/>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7"/>
            <p:cNvGrpSpPr/>
            <p:nvPr/>
          </p:nvGrpSpPr>
          <p:grpSpPr>
            <a:xfrm>
              <a:off x="322384" y="4483463"/>
              <a:ext cx="666347" cy="666373"/>
              <a:chOff x="7134700" y="414375"/>
              <a:chExt cx="501919" cy="501900"/>
            </a:xfrm>
          </p:grpSpPr>
          <p:sp>
            <p:nvSpPr>
              <p:cNvPr id="331" name="Google Shape;331;p7"/>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7"/>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7"/>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7"/>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7"/>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7"/>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7"/>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7"/>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7"/>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7"/>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7"/>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7"/>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7"/>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7"/>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7"/>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7"/>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7"/>
            <p:cNvGrpSpPr/>
            <p:nvPr/>
          </p:nvGrpSpPr>
          <p:grpSpPr>
            <a:xfrm>
              <a:off x="8832384" y="670955"/>
              <a:ext cx="311815" cy="653721"/>
              <a:chOff x="5385375" y="498300"/>
              <a:chExt cx="802200" cy="556500"/>
            </a:xfrm>
          </p:grpSpPr>
          <p:sp>
            <p:nvSpPr>
              <p:cNvPr id="348" name="Google Shape;348;p7"/>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7"/>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7"/>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51" name="Google Shape;351;p7"/>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52" name="Google Shape;352;p7"/>
          <p:cNvSpPr txBox="1">
            <a:spLocks noGrp="1"/>
          </p:cNvSpPr>
          <p:nvPr>
            <p:ph type="body" idx="1"/>
          </p:nvPr>
        </p:nvSpPr>
        <p:spPr>
          <a:xfrm>
            <a:off x="1563533" y="2132933"/>
            <a:ext cx="4596400" cy="38536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353" name="Google Shape;353;p7"/>
          <p:cNvSpPr txBox="1">
            <a:spLocks noGrp="1"/>
          </p:cNvSpPr>
          <p:nvPr>
            <p:ph type="body" idx="2"/>
          </p:nvPr>
        </p:nvSpPr>
        <p:spPr>
          <a:xfrm>
            <a:off x="6742517" y="2132933"/>
            <a:ext cx="4596400" cy="3853600"/>
          </a:xfrm>
          <a:prstGeom prst="rect">
            <a:avLst/>
          </a:prstGeom>
        </p:spPr>
        <p:txBody>
          <a:bodyPr spcFirstLastPara="1" wrap="square" lIns="0" tIns="0" rIns="0" bIns="0"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354" name="Google Shape;354;p7"/>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08899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355"/>
        <p:cNvGrpSpPr/>
        <p:nvPr/>
      </p:nvGrpSpPr>
      <p:grpSpPr>
        <a:xfrm>
          <a:off x="0" y="0"/>
          <a:ext cx="0" cy="0"/>
          <a:chOff x="0" y="0"/>
          <a:chExt cx="0" cy="0"/>
        </a:xfrm>
      </p:grpSpPr>
      <p:grpSp>
        <p:nvGrpSpPr>
          <p:cNvPr id="356" name="Google Shape;356;p8"/>
          <p:cNvGrpSpPr/>
          <p:nvPr/>
        </p:nvGrpSpPr>
        <p:grpSpPr>
          <a:xfrm>
            <a:off x="-275" y="1"/>
            <a:ext cx="12210876" cy="6866447"/>
            <a:chOff x="-207" y="0"/>
            <a:chExt cx="9158157" cy="5149835"/>
          </a:xfrm>
        </p:grpSpPr>
        <p:sp>
          <p:nvSpPr>
            <p:cNvPr id="357" name="Google Shape;357;p8"/>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8"/>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8"/>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0" name="Google Shape;360;p8"/>
            <p:cNvGrpSpPr/>
            <p:nvPr/>
          </p:nvGrpSpPr>
          <p:grpSpPr>
            <a:xfrm>
              <a:off x="-207" y="664293"/>
              <a:ext cx="155867" cy="653721"/>
              <a:chOff x="5385375" y="498300"/>
              <a:chExt cx="802200" cy="556500"/>
            </a:xfrm>
          </p:grpSpPr>
          <p:sp>
            <p:nvSpPr>
              <p:cNvPr id="361" name="Google Shape;361;p8"/>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8"/>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8"/>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8"/>
            <p:cNvGrpSpPr/>
            <p:nvPr/>
          </p:nvGrpSpPr>
          <p:grpSpPr>
            <a:xfrm>
              <a:off x="322384" y="4483463"/>
              <a:ext cx="666347" cy="666373"/>
              <a:chOff x="7134700" y="414375"/>
              <a:chExt cx="501919" cy="501900"/>
            </a:xfrm>
          </p:grpSpPr>
          <p:sp>
            <p:nvSpPr>
              <p:cNvPr id="365" name="Google Shape;365;p8"/>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8"/>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8"/>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8"/>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8"/>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8"/>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8"/>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8"/>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8"/>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8"/>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8"/>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8"/>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8"/>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8"/>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8"/>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8"/>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1" name="Google Shape;381;p8"/>
            <p:cNvGrpSpPr/>
            <p:nvPr/>
          </p:nvGrpSpPr>
          <p:grpSpPr>
            <a:xfrm>
              <a:off x="8832384" y="670955"/>
              <a:ext cx="311815" cy="653721"/>
              <a:chOff x="5385375" y="498300"/>
              <a:chExt cx="802200" cy="556500"/>
            </a:xfrm>
          </p:grpSpPr>
          <p:sp>
            <p:nvSpPr>
              <p:cNvPr id="382" name="Google Shape;382;p8"/>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8"/>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8"/>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5" name="Google Shape;385;p8"/>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386" name="Google Shape;386;p8"/>
          <p:cNvSpPr txBox="1">
            <a:spLocks noGrp="1"/>
          </p:cNvSpPr>
          <p:nvPr>
            <p:ph type="body" idx="1"/>
          </p:nvPr>
        </p:nvSpPr>
        <p:spPr>
          <a:xfrm>
            <a:off x="1554500"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7" name="Google Shape;387;p8"/>
          <p:cNvSpPr txBox="1">
            <a:spLocks noGrp="1"/>
          </p:cNvSpPr>
          <p:nvPr>
            <p:ph type="body" idx="2"/>
          </p:nvPr>
        </p:nvSpPr>
        <p:spPr>
          <a:xfrm>
            <a:off x="4941917"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8" name="Google Shape;388;p8"/>
          <p:cNvSpPr txBox="1">
            <a:spLocks noGrp="1"/>
          </p:cNvSpPr>
          <p:nvPr>
            <p:ph type="body" idx="3"/>
          </p:nvPr>
        </p:nvSpPr>
        <p:spPr>
          <a:xfrm>
            <a:off x="8329335" y="2132933"/>
            <a:ext cx="3009600" cy="3853600"/>
          </a:xfrm>
          <a:prstGeom prst="rect">
            <a:avLst/>
          </a:prstGeom>
        </p:spPr>
        <p:txBody>
          <a:bodyPr spcFirstLastPara="1" wrap="square" lIns="0" tIns="0" rIns="0" bIns="0"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389" name="Google Shape;389;p8"/>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819008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90"/>
        <p:cNvGrpSpPr/>
        <p:nvPr/>
      </p:nvGrpSpPr>
      <p:grpSpPr>
        <a:xfrm>
          <a:off x="0" y="0"/>
          <a:ext cx="0" cy="0"/>
          <a:chOff x="0" y="0"/>
          <a:chExt cx="0" cy="0"/>
        </a:xfrm>
      </p:grpSpPr>
      <p:grpSp>
        <p:nvGrpSpPr>
          <p:cNvPr id="391" name="Google Shape;391;p9"/>
          <p:cNvGrpSpPr/>
          <p:nvPr/>
        </p:nvGrpSpPr>
        <p:grpSpPr>
          <a:xfrm>
            <a:off x="-275" y="1"/>
            <a:ext cx="12210876" cy="6866447"/>
            <a:chOff x="-207" y="0"/>
            <a:chExt cx="9158157" cy="5149835"/>
          </a:xfrm>
        </p:grpSpPr>
        <p:sp>
          <p:nvSpPr>
            <p:cNvPr id="392" name="Google Shape;392;p9"/>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9"/>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9"/>
            <p:cNvSpPr/>
            <p:nvPr/>
          </p:nvSpPr>
          <p:spPr>
            <a:xfrm>
              <a:off x="322375" y="664300"/>
              <a:ext cx="81819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5" name="Google Shape;395;p9"/>
            <p:cNvGrpSpPr/>
            <p:nvPr/>
          </p:nvGrpSpPr>
          <p:grpSpPr>
            <a:xfrm>
              <a:off x="-207" y="664293"/>
              <a:ext cx="155867" cy="653721"/>
              <a:chOff x="5385375" y="498300"/>
              <a:chExt cx="802200" cy="556500"/>
            </a:xfrm>
          </p:grpSpPr>
          <p:sp>
            <p:nvSpPr>
              <p:cNvPr id="396" name="Google Shape;396;p9"/>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9"/>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9"/>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9"/>
            <p:cNvGrpSpPr/>
            <p:nvPr/>
          </p:nvGrpSpPr>
          <p:grpSpPr>
            <a:xfrm>
              <a:off x="322384" y="4483463"/>
              <a:ext cx="666347" cy="666373"/>
              <a:chOff x="7134700" y="414375"/>
              <a:chExt cx="501919" cy="501900"/>
            </a:xfrm>
          </p:grpSpPr>
          <p:sp>
            <p:nvSpPr>
              <p:cNvPr id="400" name="Google Shape;400;p9"/>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9"/>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9"/>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9"/>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9"/>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9"/>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9"/>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9"/>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9"/>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9"/>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9"/>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9"/>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9"/>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9"/>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9"/>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9"/>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 name="Google Shape;416;p9"/>
            <p:cNvGrpSpPr/>
            <p:nvPr/>
          </p:nvGrpSpPr>
          <p:grpSpPr>
            <a:xfrm>
              <a:off x="8832384" y="670955"/>
              <a:ext cx="311815" cy="653721"/>
              <a:chOff x="5385375" y="498300"/>
              <a:chExt cx="802200" cy="556500"/>
            </a:xfrm>
          </p:grpSpPr>
          <p:sp>
            <p:nvSpPr>
              <p:cNvPr id="417" name="Google Shape;417;p9"/>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9"/>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9"/>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20" name="Google Shape;420;p9"/>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lvl1pPr lvl="0"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sp>
        <p:nvSpPr>
          <p:cNvPr id="421" name="Google Shape;421;p9"/>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44007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2"/>
        <p:cNvGrpSpPr/>
        <p:nvPr/>
      </p:nvGrpSpPr>
      <p:grpSpPr>
        <a:xfrm>
          <a:off x="0" y="0"/>
          <a:ext cx="0" cy="0"/>
          <a:chOff x="0" y="0"/>
          <a:chExt cx="0" cy="0"/>
        </a:xfrm>
      </p:grpSpPr>
      <p:sp>
        <p:nvSpPr>
          <p:cNvPr id="423" name="Google Shape;423;p10"/>
          <p:cNvSpPr/>
          <p:nvPr/>
        </p:nvSpPr>
        <p:spPr>
          <a:xfrm>
            <a:off x="11339000" y="5986400"/>
            <a:ext cx="871600" cy="8716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0"/>
          <p:cNvSpPr/>
          <p:nvPr/>
        </p:nvSpPr>
        <p:spPr>
          <a:xfrm>
            <a:off x="0" y="0"/>
            <a:ext cx="8716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0"/>
          <p:cNvSpPr/>
          <p:nvPr/>
        </p:nvSpPr>
        <p:spPr>
          <a:xfrm>
            <a:off x="429833" y="5986399"/>
            <a:ext cx="10032000" cy="44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6" name="Google Shape;426;p10"/>
          <p:cNvGrpSpPr/>
          <p:nvPr/>
        </p:nvGrpSpPr>
        <p:grpSpPr>
          <a:xfrm>
            <a:off x="-276" y="885725"/>
            <a:ext cx="207823" cy="871628"/>
            <a:chOff x="5385375" y="498300"/>
            <a:chExt cx="802200" cy="556500"/>
          </a:xfrm>
        </p:grpSpPr>
        <p:sp>
          <p:nvSpPr>
            <p:cNvPr id="427" name="Google Shape;427;p10"/>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0"/>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0"/>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10"/>
          <p:cNvGrpSpPr/>
          <p:nvPr/>
        </p:nvGrpSpPr>
        <p:grpSpPr>
          <a:xfrm>
            <a:off x="429846" y="877301"/>
            <a:ext cx="888463" cy="888497"/>
            <a:chOff x="7134700" y="414375"/>
            <a:chExt cx="501919" cy="501900"/>
          </a:xfrm>
        </p:grpSpPr>
        <p:sp>
          <p:nvSpPr>
            <p:cNvPr id="431" name="Google Shape;431;p10"/>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0"/>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0"/>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0"/>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0"/>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0"/>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0"/>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0"/>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0"/>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0"/>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0"/>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10"/>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0"/>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0"/>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0"/>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0"/>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 name="Google Shape;447;p10"/>
          <p:cNvGrpSpPr/>
          <p:nvPr/>
        </p:nvGrpSpPr>
        <p:grpSpPr>
          <a:xfrm>
            <a:off x="11776513" y="894607"/>
            <a:ext cx="415753" cy="871628"/>
            <a:chOff x="5385375" y="498300"/>
            <a:chExt cx="802200" cy="556500"/>
          </a:xfrm>
        </p:grpSpPr>
        <p:sp>
          <p:nvSpPr>
            <p:cNvPr id="448" name="Google Shape;448;p10"/>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0"/>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0"/>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1" name="Google Shape;451;p10"/>
          <p:cNvSpPr txBox="1">
            <a:spLocks noGrp="1"/>
          </p:cNvSpPr>
          <p:nvPr>
            <p:ph type="body" idx="1"/>
          </p:nvPr>
        </p:nvSpPr>
        <p:spPr>
          <a:xfrm>
            <a:off x="867633" y="5986400"/>
            <a:ext cx="9594400" cy="441600"/>
          </a:xfrm>
          <a:prstGeom prst="rect">
            <a:avLst/>
          </a:prstGeom>
        </p:spPr>
        <p:txBody>
          <a:bodyPr spcFirstLastPara="1" wrap="square" lIns="0" tIns="0" rIns="0" bIns="0" anchor="ctr" anchorCtr="0">
            <a:noAutofit/>
          </a:bodyPr>
          <a:lstStyle>
            <a:lvl1pPr marL="609585" lvl="0" indent="-304792" rtl="0">
              <a:spcBef>
                <a:spcPts val="480"/>
              </a:spcBef>
              <a:spcAft>
                <a:spcPts val="0"/>
              </a:spcAft>
              <a:buSzPts val="1400"/>
              <a:buNone/>
              <a:defRPr sz="1867"/>
            </a:lvl1pPr>
          </a:lstStyle>
          <a:p>
            <a:endParaRPr/>
          </a:p>
        </p:txBody>
      </p:sp>
      <p:sp>
        <p:nvSpPr>
          <p:cNvPr id="452" name="Google Shape;452;p10"/>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14696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Blank variant 1" type="blank">
  <p:cSld name="Blank variant 1">
    <p:spTree>
      <p:nvGrpSpPr>
        <p:cNvPr id="1" name="Shape 453"/>
        <p:cNvGrpSpPr/>
        <p:nvPr/>
      </p:nvGrpSpPr>
      <p:grpSpPr>
        <a:xfrm>
          <a:off x="0" y="0"/>
          <a:ext cx="0" cy="0"/>
          <a:chOff x="0" y="0"/>
          <a:chExt cx="0" cy="0"/>
        </a:xfrm>
      </p:grpSpPr>
      <p:grpSp>
        <p:nvGrpSpPr>
          <p:cNvPr id="454" name="Google Shape;454;p11"/>
          <p:cNvGrpSpPr/>
          <p:nvPr/>
        </p:nvGrpSpPr>
        <p:grpSpPr>
          <a:xfrm>
            <a:off x="-275" y="1"/>
            <a:ext cx="12210876" cy="6866447"/>
            <a:chOff x="-207" y="0"/>
            <a:chExt cx="9158157" cy="5149835"/>
          </a:xfrm>
        </p:grpSpPr>
        <p:sp>
          <p:nvSpPr>
            <p:cNvPr id="455" name="Google Shape;455;p11"/>
            <p:cNvSpPr/>
            <p:nvPr/>
          </p:nvSpPr>
          <p:spPr>
            <a:xfrm>
              <a:off x="8504250" y="4489800"/>
              <a:ext cx="653700" cy="653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1"/>
            <p:cNvSpPr/>
            <p:nvPr/>
          </p:nvSpPr>
          <p:spPr>
            <a:xfrm>
              <a:off x="0" y="0"/>
              <a:ext cx="653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7" name="Google Shape;457;p11"/>
            <p:cNvGrpSpPr/>
            <p:nvPr/>
          </p:nvGrpSpPr>
          <p:grpSpPr>
            <a:xfrm>
              <a:off x="-207" y="664293"/>
              <a:ext cx="155867" cy="653721"/>
              <a:chOff x="5385375" y="498300"/>
              <a:chExt cx="802200" cy="556500"/>
            </a:xfrm>
          </p:grpSpPr>
          <p:sp>
            <p:nvSpPr>
              <p:cNvPr id="458" name="Google Shape;458;p11"/>
              <p:cNvSpPr/>
              <p:nvPr/>
            </p:nvSpPr>
            <p:spPr>
              <a:xfrm>
                <a:off x="5385375" y="4983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1"/>
              <p:cNvSpPr/>
              <p:nvPr/>
            </p:nvSpPr>
            <p:spPr>
              <a:xfrm>
                <a:off x="5385375" y="7269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1"/>
              <p:cNvSpPr/>
              <p:nvPr/>
            </p:nvSpPr>
            <p:spPr>
              <a:xfrm>
                <a:off x="5385375" y="955500"/>
                <a:ext cx="802200" cy="99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1" name="Google Shape;461;p11"/>
            <p:cNvGrpSpPr/>
            <p:nvPr/>
          </p:nvGrpSpPr>
          <p:grpSpPr>
            <a:xfrm>
              <a:off x="322384" y="4483463"/>
              <a:ext cx="666347" cy="666373"/>
              <a:chOff x="7134700" y="414375"/>
              <a:chExt cx="501919" cy="501900"/>
            </a:xfrm>
          </p:grpSpPr>
          <p:sp>
            <p:nvSpPr>
              <p:cNvPr id="462" name="Google Shape;462;p11"/>
              <p:cNvSpPr/>
              <p:nvPr/>
            </p:nvSpPr>
            <p:spPr>
              <a:xfrm>
                <a:off x="71347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1"/>
              <p:cNvSpPr/>
              <p:nvPr/>
            </p:nvSpPr>
            <p:spPr>
              <a:xfrm>
                <a:off x="72871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11"/>
              <p:cNvSpPr/>
              <p:nvPr/>
            </p:nvSpPr>
            <p:spPr>
              <a:xfrm>
                <a:off x="74395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1"/>
              <p:cNvSpPr/>
              <p:nvPr/>
            </p:nvSpPr>
            <p:spPr>
              <a:xfrm>
                <a:off x="71347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1"/>
              <p:cNvSpPr/>
              <p:nvPr/>
            </p:nvSpPr>
            <p:spPr>
              <a:xfrm>
                <a:off x="72871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1"/>
              <p:cNvSpPr/>
              <p:nvPr/>
            </p:nvSpPr>
            <p:spPr>
              <a:xfrm>
                <a:off x="74395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1"/>
              <p:cNvSpPr/>
              <p:nvPr/>
            </p:nvSpPr>
            <p:spPr>
              <a:xfrm>
                <a:off x="71347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11"/>
              <p:cNvSpPr/>
              <p:nvPr/>
            </p:nvSpPr>
            <p:spPr>
              <a:xfrm>
                <a:off x="72871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1"/>
              <p:cNvSpPr/>
              <p:nvPr/>
            </p:nvSpPr>
            <p:spPr>
              <a:xfrm>
                <a:off x="74395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1"/>
              <p:cNvSpPr/>
              <p:nvPr/>
            </p:nvSpPr>
            <p:spPr>
              <a:xfrm>
                <a:off x="71347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11"/>
              <p:cNvSpPr/>
              <p:nvPr/>
            </p:nvSpPr>
            <p:spPr>
              <a:xfrm>
                <a:off x="72871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11"/>
              <p:cNvSpPr/>
              <p:nvPr/>
            </p:nvSpPr>
            <p:spPr>
              <a:xfrm>
                <a:off x="7439500"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11"/>
              <p:cNvSpPr/>
              <p:nvPr/>
            </p:nvSpPr>
            <p:spPr>
              <a:xfrm>
                <a:off x="7591900" y="4143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1"/>
              <p:cNvSpPr/>
              <p:nvPr/>
            </p:nvSpPr>
            <p:spPr>
              <a:xfrm>
                <a:off x="7591900" y="5667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1"/>
              <p:cNvSpPr/>
              <p:nvPr/>
            </p:nvSpPr>
            <p:spPr>
              <a:xfrm>
                <a:off x="7591900" y="7191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11"/>
              <p:cNvSpPr/>
              <p:nvPr/>
            </p:nvSpPr>
            <p:spPr>
              <a:xfrm>
                <a:off x="7591919" y="871575"/>
                <a:ext cx="44700" cy="44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8" name="Google Shape;478;p11"/>
            <p:cNvGrpSpPr/>
            <p:nvPr/>
          </p:nvGrpSpPr>
          <p:grpSpPr>
            <a:xfrm>
              <a:off x="8832384" y="670955"/>
              <a:ext cx="311815" cy="653721"/>
              <a:chOff x="5385375" y="498300"/>
              <a:chExt cx="802200" cy="556500"/>
            </a:xfrm>
          </p:grpSpPr>
          <p:sp>
            <p:nvSpPr>
              <p:cNvPr id="479" name="Google Shape;479;p11"/>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1"/>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11"/>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2" name="Google Shape;482;p11"/>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92438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Blank variant 2">
  <p:cSld name="Blank variant 2">
    <p:spTree>
      <p:nvGrpSpPr>
        <p:cNvPr id="1" name="Shape 483"/>
        <p:cNvGrpSpPr/>
        <p:nvPr/>
      </p:nvGrpSpPr>
      <p:grpSpPr>
        <a:xfrm>
          <a:off x="0" y="0"/>
          <a:ext cx="0" cy="0"/>
          <a:chOff x="0" y="0"/>
          <a:chExt cx="0" cy="0"/>
        </a:xfrm>
      </p:grpSpPr>
      <p:sp>
        <p:nvSpPr>
          <p:cNvPr id="484" name="Google Shape;484;p12"/>
          <p:cNvSpPr/>
          <p:nvPr/>
        </p:nvSpPr>
        <p:spPr>
          <a:xfrm>
            <a:off x="11320672" y="5986400"/>
            <a:ext cx="871600" cy="8716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2"/>
          <p:cNvSpPr/>
          <p:nvPr/>
        </p:nvSpPr>
        <p:spPr>
          <a:xfrm>
            <a:off x="0" y="0"/>
            <a:ext cx="8716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86" name="Google Shape;486;p12"/>
          <p:cNvGrpSpPr/>
          <p:nvPr/>
        </p:nvGrpSpPr>
        <p:grpSpPr>
          <a:xfrm>
            <a:off x="-276" y="885725"/>
            <a:ext cx="207823" cy="871628"/>
            <a:chOff x="5385375" y="498300"/>
            <a:chExt cx="802200" cy="556500"/>
          </a:xfrm>
        </p:grpSpPr>
        <p:sp>
          <p:nvSpPr>
            <p:cNvPr id="487" name="Google Shape;487;p12"/>
            <p:cNvSpPr/>
            <p:nvPr/>
          </p:nvSpPr>
          <p:spPr>
            <a:xfrm>
              <a:off x="5385375" y="4983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12"/>
            <p:cNvSpPr/>
            <p:nvPr/>
          </p:nvSpPr>
          <p:spPr>
            <a:xfrm>
              <a:off x="5385375" y="7269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12"/>
            <p:cNvSpPr/>
            <p:nvPr/>
          </p:nvSpPr>
          <p:spPr>
            <a:xfrm>
              <a:off x="5385375" y="955500"/>
              <a:ext cx="802200" cy="993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 name="Google Shape;490;p12"/>
          <p:cNvGrpSpPr/>
          <p:nvPr/>
        </p:nvGrpSpPr>
        <p:grpSpPr>
          <a:xfrm>
            <a:off x="429846" y="877301"/>
            <a:ext cx="888463" cy="888497"/>
            <a:chOff x="7134700" y="414375"/>
            <a:chExt cx="501919" cy="501900"/>
          </a:xfrm>
        </p:grpSpPr>
        <p:sp>
          <p:nvSpPr>
            <p:cNvPr id="491" name="Google Shape;491;p12"/>
            <p:cNvSpPr/>
            <p:nvPr/>
          </p:nvSpPr>
          <p:spPr>
            <a:xfrm>
              <a:off x="71347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2"/>
            <p:cNvSpPr/>
            <p:nvPr/>
          </p:nvSpPr>
          <p:spPr>
            <a:xfrm>
              <a:off x="72871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2"/>
            <p:cNvSpPr/>
            <p:nvPr/>
          </p:nvSpPr>
          <p:spPr>
            <a:xfrm>
              <a:off x="74395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12"/>
            <p:cNvSpPr/>
            <p:nvPr/>
          </p:nvSpPr>
          <p:spPr>
            <a:xfrm>
              <a:off x="71347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12"/>
            <p:cNvSpPr/>
            <p:nvPr/>
          </p:nvSpPr>
          <p:spPr>
            <a:xfrm>
              <a:off x="72871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2"/>
            <p:cNvSpPr/>
            <p:nvPr/>
          </p:nvSpPr>
          <p:spPr>
            <a:xfrm>
              <a:off x="74395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2"/>
            <p:cNvSpPr/>
            <p:nvPr/>
          </p:nvSpPr>
          <p:spPr>
            <a:xfrm>
              <a:off x="71347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12"/>
            <p:cNvSpPr/>
            <p:nvPr/>
          </p:nvSpPr>
          <p:spPr>
            <a:xfrm>
              <a:off x="72871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12"/>
            <p:cNvSpPr/>
            <p:nvPr/>
          </p:nvSpPr>
          <p:spPr>
            <a:xfrm>
              <a:off x="74395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12"/>
            <p:cNvSpPr/>
            <p:nvPr/>
          </p:nvSpPr>
          <p:spPr>
            <a:xfrm>
              <a:off x="71347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12"/>
            <p:cNvSpPr/>
            <p:nvPr/>
          </p:nvSpPr>
          <p:spPr>
            <a:xfrm>
              <a:off x="72871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2"/>
            <p:cNvSpPr/>
            <p:nvPr/>
          </p:nvSpPr>
          <p:spPr>
            <a:xfrm>
              <a:off x="7439500"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2"/>
            <p:cNvSpPr/>
            <p:nvPr/>
          </p:nvSpPr>
          <p:spPr>
            <a:xfrm>
              <a:off x="7591900" y="4143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12"/>
            <p:cNvSpPr/>
            <p:nvPr/>
          </p:nvSpPr>
          <p:spPr>
            <a:xfrm>
              <a:off x="7591900" y="5667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12"/>
            <p:cNvSpPr/>
            <p:nvPr/>
          </p:nvSpPr>
          <p:spPr>
            <a:xfrm>
              <a:off x="7591900" y="7191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12"/>
            <p:cNvSpPr/>
            <p:nvPr/>
          </p:nvSpPr>
          <p:spPr>
            <a:xfrm>
              <a:off x="7591919" y="871575"/>
              <a:ext cx="44700" cy="44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7" name="Google Shape;507;p12"/>
          <p:cNvGrpSpPr/>
          <p:nvPr/>
        </p:nvGrpSpPr>
        <p:grpSpPr>
          <a:xfrm>
            <a:off x="11776513" y="894607"/>
            <a:ext cx="415753" cy="871628"/>
            <a:chOff x="5385375" y="498300"/>
            <a:chExt cx="802200" cy="556500"/>
          </a:xfrm>
        </p:grpSpPr>
        <p:sp>
          <p:nvSpPr>
            <p:cNvPr id="508" name="Google Shape;508;p12"/>
            <p:cNvSpPr/>
            <p:nvPr/>
          </p:nvSpPr>
          <p:spPr>
            <a:xfrm>
              <a:off x="5385375" y="4983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12"/>
            <p:cNvSpPr/>
            <p:nvPr/>
          </p:nvSpPr>
          <p:spPr>
            <a:xfrm>
              <a:off x="5385375" y="7269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12"/>
            <p:cNvSpPr/>
            <p:nvPr/>
          </p:nvSpPr>
          <p:spPr>
            <a:xfrm>
              <a:off x="5385375" y="955500"/>
              <a:ext cx="802200" cy="9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1" name="Google Shape;511;p12"/>
          <p:cNvSpPr txBox="1">
            <a:spLocks noGrp="1"/>
          </p:cNvSpPr>
          <p:nvPr>
            <p:ph type="sldNum" idx="12"/>
          </p:nvPr>
        </p:nvSpPr>
        <p:spPr>
          <a:xfrm>
            <a:off x="11320672" y="5986400"/>
            <a:ext cx="871600" cy="871600"/>
          </a:xfrm>
          <a:prstGeom prst="rect">
            <a:avLst/>
          </a:prstGeom>
        </p:spPr>
        <p:txBody>
          <a:bodyPr spcFirstLastPara="1" wrap="square" lIns="0" tIns="0" rIns="0" bIns="0" anchor="ctr" anchorCtr="0">
            <a:noAutofit/>
          </a:bodyPr>
          <a:lstStyle>
            <a:lvl1pPr lvl="0" rtl="0">
              <a:buNone/>
              <a:defRPr>
                <a:solidFill>
                  <a:schemeClr val="dk1"/>
                </a:solidFill>
              </a:defRPr>
            </a:lvl1pPr>
            <a:lvl2pPr lvl="1" rtl="0">
              <a:buNone/>
              <a:defRPr>
                <a:solidFill>
                  <a:schemeClr val="dk1"/>
                </a:solidFill>
              </a:defRPr>
            </a:lvl2pPr>
            <a:lvl3pPr lvl="2" rtl="0">
              <a:buNone/>
              <a:defRPr>
                <a:solidFill>
                  <a:schemeClr val="dk1"/>
                </a:solidFill>
              </a:defRPr>
            </a:lvl3pPr>
            <a:lvl4pPr lvl="3" rtl="0">
              <a:buNone/>
              <a:defRPr>
                <a:solidFill>
                  <a:schemeClr val="dk1"/>
                </a:solidFill>
              </a:defRPr>
            </a:lvl4pPr>
            <a:lvl5pPr lvl="4" rtl="0">
              <a:buNone/>
              <a:defRPr>
                <a:solidFill>
                  <a:schemeClr val="dk1"/>
                </a:solidFill>
              </a:defRPr>
            </a:lvl5pPr>
            <a:lvl6pPr lvl="5" rtl="0">
              <a:buNone/>
              <a:defRPr>
                <a:solidFill>
                  <a:schemeClr val="dk1"/>
                </a:solidFill>
              </a:defRPr>
            </a:lvl6pPr>
            <a:lvl7pPr lvl="6" rtl="0">
              <a:buNone/>
              <a:defRPr>
                <a:solidFill>
                  <a:schemeClr val="dk1"/>
                </a:solidFill>
              </a:defRPr>
            </a:lvl7pPr>
            <a:lvl8pPr lvl="7" rtl="0">
              <a:buNone/>
              <a:defRPr>
                <a:solidFill>
                  <a:schemeClr val="dk1"/>
                </a:solidFill>
              </a:defRPr>
            </a:lvl8pPr>
            <a:lvl9pPr lvl="8" rtl="0">
              <a:buNone/>
              <a:defRPr>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3577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39.xml"/><Relationship Id="rId7" Type="http://schemas.openxmlformats.org/officeDocument/2006/relationships/image" Target="../media/image3.jpeg"/><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image" Target="../media/image2.png"/><Relationship Id="rId5" Type="http://schemas.openxmlformats.org/officeDocument/2006/relationships/theme" Target="../theme/theme10.xml"/><Relationship Id="rId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1.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5" Type="http://schemas.openxmlformats.org/officeDocument/2006/relationships/slideLayout" Target="../slideLayouts/slideLayout156.xml"/><Relationship Id="rId10" Type="http://schemas.openxmlformats.org/officeDocument/2006/relationships/image" Target="../media/image13.png"/><Relationship Id="rId4" Type="http://schemas.openxmlformats.org/officeDocument/2006/relationships/slideLayout" Target="../slideLayouts/slideLayout15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image" Target="../media/image13.png"/><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26" Type="http://schemas.openxmlformats.org/officeDocument/2006/relationships/slideLayout" Target="../slideLayouts/slideLayout214.xml"/><Relationship Id="rId3" Type="http://schemas.openxmlformats.org/officeDocument/2006/relationships/slideLayout" Target="../slideLayouts/slideLayout191.xml"/><Relationship Id="rId21" Type="http://schemas.openxmlformats.org/officeDocument/2006/relationships/slideLayout" Target="../slideLayouts/slideLayout209.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5" Type="http://schemas.openxmlformats.org/officeDocument/2006/relationships/slideLayout" Target="../slideLayouts/slideLayout213.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29" Type="http://schemas.openxmlformats.org/officeDocument/2006/relationships/theme" Target="../theme/theme1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24" Type="http://schemas.openxmlformats.org/officeDocument/2006/relationships/slideLayout" Target="../slideLayouts/slideLayout212.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30" Type="http://schemas.openxmlformats.org/officeDocument/2006/relationships/image" Target="../media/image1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4.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theme" Target="../theme/theme15.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4.xml"/><Relationship Id="rId7" Type="http://schemas.openxmlformats.org/officeDocument/2006/relationships/image" Target="../media/image3.jpe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9" Type="http://schemas.openxmlformats.org/officeDocument/2006/relationships/slideLayout" Target="../slideLayouts/slideLayout74.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42" Type="http://schemas.openxmlformats.org/officeDocument/2006/relationships/slideLayout" Target="../slideLayouts/slideLayout77.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slideLayout" Target="../slideLayouts/slideLayout72.xml"/><Relationship Id="rId40" Type="http://schemas.openxmlformats.org/officeDocument/2006/relationships/slideLayout" Target="../slideLayouts/slideLayout75.xml"/><Relationship Id="rId45" Type="http://schemas.openxmlformats.org/officeDocument/2006/relationships/image" Target="../media/image3.jpe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4" Type="http://schemas.openxmlformats.org/officeDocument/2006/relationships/theme" Target="../theme/theme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43" Type="http://schemas.openxmlformats.org/officeDocument/2006/relationships/slideLayout" Target="../slideLayouts/slideLayout78.xml"/><Relationship Id="rId8" Type="http://schemas.openxmlformats.org/officeDocument/2006/relationships/slideLayout" Target="../slideLayouts/slideLayout43.xml"/><Relationship Id="rId3" Type="http://schemas.openxmlformats.org/officeDocument/2006/relationships/slideLayout" Target="../slideLayouts/slideLayout38.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38" Type="http://schemas.openxmlformats.org/officeDocument/2006/relationships/slideLayout" Target="../slideLayouts/slideLayout73.xml"/><Relationship Id="rId20" Type="http://schemas.openxmlformats.org/officeDocument/2006/relationships/slideLayout" Target="../slideLayouts/slideLayout55.xml"/><Relationship Id="rId41"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7.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theme" Target="../theme/theme8.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image" Target="../media/image3.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9.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9092F-67EB-634C-9924-0ECFBC4DF6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0FB98-8A27-2642-B90A-B19D315B2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6ECC8-64B2-4849-A699-341D06880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3F0E7-EF0F-4C9C-B186-56B68523B77C}" type="datetime1">
              <a:rPr lang="en-US" smtClean="0"/>
              <a:t>2/4/2021</a:t>
            </a:fld>
            <a:endParaRPr lang="en-US"/>
          </a:p>
        </p:txBody>
      </p:sp>
      <p:sp>
        <p:nvSpPr>
          <p:cNvPr id="5" name="Footer Placeholder 4">
            <a:extLst>
              <a:ext uri="{FF2B5EF4-FFF2-40B4-BE49-F238E27FC236}">
                <a16:creationId xmlns:a16="http://schemas.microsoft.com/office/drawing/2014/main" id="{4E9417EA-5067-AA43-ACCD-5607CC3B0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E5B63E-F3FF-A941-B7AA-46A6162CD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1F2AC-6DD6-754B-B955-B484F74923FE}" type="slidenum">
              <a:rPr lang="en-US" smtClean="0"/>
              <a:t>‹#›</a:t>
            </a:fld>
            <a:endParaRPr lang="en-US"/>
          </a:p>
        </p:txBody>
      </p:sp>
    </p:spTree>
    <p:extLst>
      <p:ext uri="{BB962C8B-B14F-4D97-AF65-F5344CB8AC3E}">
        <p14:creationId xmlns:p14="http://schemas.microsoft.com/office/powerpoint/2010/main" val="42448950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0"/>
            <a:ext cx="12192000" cy="6528816"/>
          </a:xfrm>
          <a:prstGeom prst="rect">
            <a:avLst/>
          </a:prstGeom>
        </p:spPr>
      </p:pic>
      <p:pic>
        <p:nvPicPr>
          <p:cNvPr id="11" name="Picture 2" descr="\\FS-NOVNETSTR\Sharing\Sales_Marketing_CustomerSatisfaction\Marketing\LogosandBranding\NoveListCorporateLogos\NoveListCompanyLogo_Transparent.jpg"/>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10942555" y="6553606"/>
            <a:ext cx="1203725" cy="2443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265543" y="6576533"/>
            <a:ext cx="2099285" cy="246221"/>
          </a:xfrm>
          <a:prstGeom prst="rect">
            <a:avLst/>
          </a:prstGeom>
          <a:noFill/>
        </p:spPr>
        <p:txBody>
          <a:bodyPr wrap="square" rtlCol="0">
            <a:spAutoFit/>
          </a:bodyPr>
          <a:lstStyle/>
          <a:p>
            <a:r>
              <a:rPr lang="en-US" sz="1000">
                <a:solidFill>
                  <a:schemeClr val="tx2"/>
                </a:solidFill>
              </a:rPr>
              <a:t>|  www.ebsco.com/novelist</a:t>
            </a:r>
          </a:p>
        </p:txBody>
      </p:sp>
      <p:sp>
        <p:nvSpPr>
          <p:cNvPr id="9" name="TextBox 8"/>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b="0" smtClean="0">
                <a:solidFill>
                  <a:schemeClr val="tx2"/>
                </a:solidFill>
              </a:rPr>
              <a:pPr algn="ctr"/>
              <a:t>‹#›</a:t>
            </a:fld>
            <a:endParaRPr lang="en-US" sz="1000" b="0">
              <a:solidFill>
                <a:schemeClr val="tx2"/>
              </a:solidFill>
            </a:endParaRPr>
          </a:p>
        </p:txBody>
      </p:sp>
      <p:cxnSp>
        <p:nvCxnSpPr>
          <p:cNvPr id="10" name="Straight Connector 9"/>
          <p:cNvCxnSpPr/>
          <p:nvPr userDrawn="1"/>
        </p:nvCxnSpPr>
        <p:spPr>
          <a:xfrm>
            <a:off x="2091559" y="6701882"/>
            <a:ext cx="87565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8687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ts val="9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1pPr>
            <a:lvl2pPr lvl="1">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2pPr>
            <a:lvl3pPr lvl="2">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3pPr>
            <a:lvl4pPr lvl="3">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4pPr>
            <a:lvl5pPr lvl="4">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5pPr>
            <a:lvl6pPr lvl="5">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6pPr>
            <a:lvl7pPr lvl="6">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7pPr>
            <a:lvl8pPr lvl="7">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8pPr>
            <a:lvl9pPr lvl="8">
              <a:spcBef>
                <a:spcPts val="0"/>
              </a:spcBef>
              <a:spcAft>
                <a:spcPts val="0"/>
              </a:spcAft>
              <a:buClr>
                <a:schemeClr val="accent3"/>
              </a:buClr>
              <a:buSzPts val="3000"/>
              <a:buFont typeface="Alfa Slab One"/>
              <a:buNone/>
              <a:defRPr sz="3000">
                <a:solidFill>
                  <a:schemeClr val="accent3"/>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marL="914400" lvl="1"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marL="1371600" lvl="2"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marL="1828800" lvl="3"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marL="2286000" lvl="4"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marL="2743200" lvl="5"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marL="3200400" lvl="6"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marL="3657600" lvl="7" indent="-317500">
              <a:lnSpc>
                <a:spcPct val="115000"/>
              </a:lnSpc>
              <a:spcBef>
                <a:spcPts val="160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marL="4114800" lvl="8" indent="-317500">
              <a:lnSpc>
                <a:spcPct val="115000"/>
              </a:lnSpc>
              <a:spcBef>
                <a:spcPts val="1600"/>
              </a:spcBef>
              <a:spcAft>
                <a:spcPts val="160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Proxima Nova"/>
                <a:ea typeface="Proxima Nova"/>
                <a:cs typeface="Proxima Nova"/>
                <a:sym typeface="Proxima Nova"/>
              </a:defRPr>
            </a:lvl1pPr>
            <a:lvl2pPr lvl="1" algn="r">
              <a:buNone/>
              <a:defRPr sz="1333">
                <a:solidFill>
                  <a:schemeClr val="dk2"/>
                </a:solidFill>
                <a:latin typeface="Proxima Nova"/>
                <a:ea typeface="Proxima Nova"/>
                <a:cs typeface="Proxima Nova"/>
                <a:sym typeface="Proxima Nova"/>
              </a:defRPr>
            </a:lvl2pPr>
            <a:lvl3pPr lvl="2" algn="r">
              <a:buNone/>
              <a:defRPr sz="1333">
                <a:solidFill>
                  <a:schemeClr val="dk2"/>
                </a:solidFill>
                <a:latin typeface="Proxima Nova"/>
                <a:ea typeface="Proxima Nova"/>
                <a:cs typeface="Proxima Nova"/>
                <a:sym typeface="Proxima Nova"/>
              </a:defRPr>
            </a:lvl3pPr>
            <a:lvl4pPr lvl="3" algn="r">
              <a:buNone/>
              <a:defRPr sz="1333">
                <a:solidFill>
                  <a:schemeClr val="dk2"/>
                </a:solidFill>
                <a:latin typeface="Proxima Nova"/>
                <a:ea typeface="Proxima Nova"/>
                <a:cs typeface="Proxima Nova"/>
                <a:sym typeface="Proxima Nova"/>
              </a:defRPr>
            </a:lvl4pPr>
            <a:lvl5pPr lvl="4" algn="r">
              <a:buNone/>
              <a:defRPr sz="1333">
                <a:solidFill>
                  <a:schemeClr val="dk2"/>
                </a:solidFill>
                <a:latin typeface="Proxima Nova"/>
                <a:ea typeface="Proxima Nova"/>
                <a:cs typeface="Proxima Nova"/>
                <a:sym typeface="Proxima Nova"/>
              </a:defRPr>
            </a:lvl5pPr>
            <a:lvl6pPr lvl="5" algn="r">
              <a:buNone/>
              <a:defRPr sz="1333">
                <a:solidFill>
                  <a:schemeClr val="dk2"/>
                </a:solidFill>
                <a:latin typeface="Proxima Nova"/>
                <a:ea typeface="Proxima Nova"/>
                <a:cs typeface="Proxima Nova"/>
                <a:sym typeface="Proxima Nova"/>
              </a:defRPr>
            </a:lvl6pPr>
            <a:lvl7pPr lvl="6" algn="r">
              <a:buNone/>
              <a:defRPr sz="1333">
                <a:solidFill>
                  <a:schemeClr val="dk2"/>
                </a:solidFill>
                <a:latin typeface="Proxima Nova"/>
                <a:ea typeface="Proxima Nova"/>
                <a:cs typeface="Proxima Nova"/>
                <a:sym typeface="Proxima Nova"/>
              </a:defRPr>
            </a:lvl7pPr>
            <a:lvl8pPr lvl="7" algn="r">
              <a:buNone/>
              <a:defRPr sz="1333">
                <a:solidFill>
                  <a:schemeClr val="dk2"/>
                </a:solidFill>
                <a:latin typeface="Proxima Nova"/>
                <a:ea typeface="Proxima Nova"/>
                <a:cs typeface="Proxima Nova"/>
                <a:sym typeface="Proxima Nova"/>
              </a:defRPr>
            </a:lvl8pPr>
            <a:lvl9pPr lvl="8" algn="r">
              <a:buNone/>
              <a:defRPr sz="1333">
                <a:solidFill>
                  <a:schemeClr val="dk2"/>
                </a:solidFill>
                <a:latin typeface="Proxima Nova"/>
                <a:ea typeface="Proxima Nova"/>
                <a:cs typeface="Proxima Nova"/>
                <a:sym typeface="Proxima Nov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59709194"/>
      </p:ext>
    </p:extLst>
  </p:cSld>
  <p:clrMap bg1="lt1" tx1="dk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
        <p:nvSpPr>
          <p:cNvPr id="12" name="Rectangle 11"/>
          <p:cNvSpPr/>
          <p:nvPr userDrawn="1"/>
        </p:nvSpPr>
        <p:spPr>
          <a:xfrm>
            <a:off x="0" y="1"/>
            <a:ext cx="12192000" cy="65234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265543" y="6576533"/>
            <a:ext cx="1775129" cy="246221"/>
          </a:xfrm>
          <a:prstGeom prst="rect">
            <a:avLst/>
          </a:prstGeom>
          <a:noFill/>
        </p:spPr>
        <p:txBody>
          <a:bodyPr wrap="square" rtlCol="0">
            <a:spAutoFit/>
          </a:bodyPr>
          <a:lstStyle/>
          <a:p>
            <a:r>
              <a:rPr lang="en-US" sz="1000" dirty="0">
                <a:solidFill>
                  <a:schemeClr val="accent1"/>
                </a:solidFill>
              </a:rPr>
              <a:t>|  www.ebsco.com</a:t>
            </a:r>
          </a:p>
        </p:txBody>
      </p:sp>
      <p:sp>
        <p:nvSpPr>
          <p:cNvPr id="9" name="TextBox 8"/>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b="0" smtClean="0">
                <a:solidFill>
                  <a:schemeClr val="tx2"/>
                </a:solidFill>
              </a:rPr>
              <a:pPr algn="ctr"/>
              <a:t>‹#›</a:t>
            </a:fld>
            <a:endParaRPr lang="en-US" sz="1000" b="0" dirty="0">
              <a:solidFill>
                <a:schemeClr val="tx2"/>
              </a:solidFill>
            </a:endParaRPr>
          </a:p>
        </p:txBody>
      </p:sp>
      <p:cxnSp>
        <p:nvCxnSpPr>
          <p:cNvPr id="10" name="Straight Connector 9"/>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296496"/>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ts val="90"/>
        </a:spcBef>
        <a:buNone/>
        <a:defRPr sz="320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1" name="TextBox 10"/>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3" name="Straight Connector 12"/>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302370432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6"/>
            <a:ext cx="10515600" cy="1023710"/>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838200" y="1631981"/>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a:extLst>
              <a:ext uri="{FF2B5EF4-FFF2-40B4-BE49-F238E27FC236}">
                <a16:creationId xmlns:a16="http://schemas.microsoft.com/office/drawing/2014/main" id="{4089725C-5724-423F-B7F9-8E9021A093C9}"/>
              </a:ext>
            </a:extLst>
          </p:cNvPr>
          <p:cNvSpPr txBox="1"/>
          <p:nvPr userDrawn="1"/>
        </p:nvSpPr>
        <p:spPr>
          <a:xfrm>
            <a:off x="265543" y="6576533"/>
            <a:ext cx="1775129" cy="246221"/>
          </a:xfrm>
          <a:prstGeom prst="rect">
            <a:avLst/>
          </a:prstGeom>
          <a:noFill/>
        </p:spPr>
        <p:txBody>
          <a:bodyPr wrap="square" rtlCol="0">
            <a:spAutoFit/>
          </a:bodyPr>
          <a:lstStyle/>
          <a:p>
            <a:r>
              <a:rPr lang="en-US" sz="1000" dirty="0">
                <a:solidFill>
                  <a:srgbClr val="0E316B"/>
                </a:solidFill>
              </a:rPr>
              <a:t>|  www.ebsco.com</a:t>
            </a:r>
          </a:p>
        </p:txBody>
      </p:sp>
      <p:sp>
        <p:nvSpPr>
          <p:cNvPr id="12" name="TextBox 11">
            <a:extLst>
              <a:ext uri="{FF2B5EF4-FFF2-40B4-BE49-F238E27FC236}">
                <a16:creationId xmlns:a16="http://schemas.microsoft.com/office/drawing/2014/main" id="{AF991A0C-026E-4AC3-8006-7B3746675E33}"/>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smtClean="0">
                <a:solidFill>
                  <a:schemeClr val="tx2"/>
                </a:solidFill>
              </a:rPr>
              <a:pPr algn="ctr"/>
              <a:t>‹#›</a:t>
            </a:fld>
            <a:endParaRPr lang="en-US" sz="1000" dirty="0">
              <a:solidFill>
                <a:schemeClr val="tx2"/>
              </a:solidFill>
            </a:endParaRPr>
          </a:p>
        </p:txBody>
      </p:sp>
      <p:cxnSp>
        <p:nvCxnSpPr>
          <p:cNvPr id="14" name="Straight Connector 13">
            <a:extLst>
              <a:ext uri="{FF2B5EF4-FFF2-40B4-BE49-F238E27FC236}">
                <a16:creationId xmlns:a16="http://schemas.microsoft.com/office/drawing/2014/main" id="{E55F3274-5038-43EF-8E73-40B4ECBBCBB5}"/>
              </a:ext>
            </a:extLst>
          </p:cNvPr>
          <p:cNvCxnSpPr/>
          <p:nvPr userDrawn="1"/>
        </p:nvCxnSpPr>
        <p:spPr>
          <a:xfrm>
            <a:off x="1538869" y="6701882"/>
            <a:ext cx="9614405"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B1F8ACD3-3558-4818-BB44-D4A33ADF1EB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237144" y="6599832"/>
            <a:ext cx="830889" cy="198162"/>
          </a:xfrm>
          <a:prstGeom prst="rect">
            <a:avLst/>
          </a:prstGeom>
        </p:spPr>
      </p:pic>
    </p:spTree>
    <p:extLst>
      <p:ext uri="{BB962C8B-B14F-4D97-AF65-F5344CB8AC3E}">
        <p14:creationId xmlns:p14="http://schemas.microsoft.com/office/powerpoint/2010/main" val="16779605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9092F-67EB-634C-9924-0ECFBC4DF6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0FB98-8A27-2642-B90A-B19D315B2B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6ECC8-64B2-4849-A699-341D06880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B57CE7-A7CD-DD4C-A142-E9A4EDF9F4EA}" type="datetimeFigureOut">
              <a:rPr lang="en-US" smtClean="0"/>
              <a:t>2/4/2021</a:t>
            </a:fld>
            <a:endParaRPr lang="en-US"/>
          </a:p>
        </p:txBody>
      </p:sp>
      <p:sp>
        <p:nvSpPr>
          <p:cNvPr id="5" name="Footer Placeholder 4">
            <a:extLst>
              <a:ext uri="{FF2B5EF4-FFF2-40B4-BE49-F238E27FC236}">
                <a16:creationId xmlns:a16="http://schemas.microsoft.com/office/drawing/2014/main" id="{4E9417EA-5067-AA43-ACCD-5607CC3B0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E5B63E-F3FF-A941-B7AA-46A6162CDB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1F2AC-6DD6-754B-B955-B484F74923FE}" type="slidenum">
              <a:rPr lang="en-US" smtClean="0"/>
              <a:t>‹#›</a:t>
            </a:fld>
            <a:endParaRPr lang="en-US"/>
          </a:p>
        </p:txBody>
      </p:sp>
    </p:spTree>
    <p:extLst>
      <p:ext uri="{BB962C8B-B14F-4D97-AF65-F5344CB8AC3E}">
        <p14:creationId xmlns:p14="http://schemas.microsoft.com/office/powerpoint/2010/main" val="323873635"/>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415600" y="1536633"/>
            <a:ext cx="11360800" cy="45216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11187645" y="6058224"/>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latin typeface="Nunito"/>
                <a:ea typeface="Nunito"/>
                <a:cs typeface="Nunito"/>
                <a:sym typeface="Nunito"/>
              </a:defRPr>
            </a:lvl1pPr>
            <a:lvl2pPr lvl="1" algn="r">
              <a:buNone/>
              <a:defRPr sz="1333">
                <a:solidFill>
                  <a:schemeClr val="dk2"/>
                </a:solidFill>
                <a:latin typeface="Nunito"/>
                <a:ea typeface="Nunito"/>
                <a:cs typeface="Nunito"/>
                <a:sym typeface="Nunito"/>
              </a:defRPr>
            </a:lvl2pPr>
            <a:lvl3pPr lvl="2" algn="r">
              <a:buNone/>
              <a:defRPr sz="1333">
                <a:solidFill>
                  <a:schemeClr val="dk2"/>
                </a:solidFill>
                <a:latin typeface="Nunito"/>
                <a:ea typeface="Nunito"/>
                <a:cs typeface="Nunito"/>
                <a:sym typeface="Nunito"/>
              </a:defRPr>
            </a:lvl3pPr>
            <a:lvl4pPr lvl="3" algn="r">
              <a:buNone/>
              <a:defRPr sz="1333">
                <a:solidFill>
                  <a:schemeClr val="dk2"/>
                </a:solidFill>
                <a:latin typeface="Nunito"/>
                <a:ea typeface="Nunito"/>
                <a:cs typeface="Nunito"/>
                <a:sym typeface="Nunito"/>
              </a:defRPr>
            </a:lvl4pPr>
            <a:lvl5pPr lvl="4" algn="r">
              <a:buNone/>
              <a:defRPr sz="1333">
                <a:solidFill>
                  <a:schemeClr val="dk2"/>
                </a:solidFill>
                <a:latin typeface="Nunito"/>
                <a:ea typeface="Nunito"/>
                <a:cs typeface="Nunito"/>
                <a:sym typeface="Nunito"/>
              </a:defRPr>
            </a:lvl5pPr>
            <a:lvl6pPr lvl="5" algn="r">
              <a:buNone/>
              <a:defRPr sz="1333">
                <a:solidFill>
                  <a:schemeClr val="dk2"/>
                </a:solidFill>
                <a:latin typeface="Nunito"/>
                <a:ea typeface="Nunito"/>
                <a:cs typeface="Nunito"/>
                <a:sym typeface="Nunito"/>
              </a:defRPr>
            </a:lvl6pPr>
            <a:lvl7pPr lvl="6" algn="r">
              <a:buNone/>
              <a:defRPr sz="1333">
                <a:solidFill>
                  <a:schemeClr val="dk2"/>
                </a:solidFill>
                <a:latin typeface="Nunito"/>
                <a:ea typeface="Nunito"/>
                <a:cs typeface="Nunito"/>
                <a:sym typeface="Nunito"/>
              </a:defRPr>
            </a:lvl7pPr>
            <a:lvl8pPr lvl="7" algn="r">
              <a:buNone/>
              <a:defRPr sz="1333">
                <a:solidFill>
                  <a:schemeClr val="dk2"/>
                </a:solidFill>
                <a:latin typeface="Nunito"/>
                <a:ea typeface="Nunito"/>
                <a:cs typeface="Nunito"/>
                <a:sym typeface="Nunito"/>
              </a:defRPr>
            </a:lvl8pPr>
            <a:lvl9pPr lvl="8" algn="r">
              <a:buNone/>
              <a:defRPr sz="1333">
                <a:solidFill>
                  <a:schemeClr val="dk2"/>
                </a:solidFill>
                <a:latin typeface="Nunito"/>
                <a:ea typeface="Nunito"/>
                <a:cs typeface="Nunito"/>
                <a:sym typeface="Nuni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14822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4B70F54A-1DD1-49BD-BA3D-46385A5EE0DE}" type="datetime1">
              <a:rPr lang="en-US" smtClean="0"/>
              <a:t>2/4/2021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686705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384840"/>
            <a:ext cx="12204829" cy="6528816"/>
          </a:xfrm>
          <a:prstGeom prst="rect">
            <a:avLst/>
          </a:prstGeom>
        </p:spPr>
      </p:pic>
      <p:pic>
        <p:nvPicPr>
          <p:cNvPr id="11" name="Picture 2" descr="\\FS-NOVNETSTR\Sharing\Sales_Marketing_CustomerSatisfaction\Marketing\LogosandBranding\NoveListCorporateLogos\NoveListCompanyLogo_Transparent.jpg"/>
          <p:cNvPicPr>
            <a:picLocks noChangeAspect="1" noChangeArrowheads="1"/>
          </p:cNvPicPr>
          <p:nvPr userDrawn="1"/>
        </p:nvPicPr>
        <p:blipFill rotWithShape="1">
          <a:blip r:embed="rId7" cstate="screen">
            <a:extLst>
              <a:ext uri="{28A0092B-C50C-407E-A947-70E740481C1C}">
                <a14:useLocalDpi xmlns:a14="http://schemas.microsoft.com/office/drawing/2010/main"/>
              </a:ext>
            </a:extLst>
          </a:blip>
          <a:srcRect/>
          <a:stretch/>
        </p:blipFill>
        <p:spPr bwMode="auto">
          <a:xfrm>
            <a:off x="10942555" y="6553606"/>
            <a:ext cx="1203725" cy="2443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838200" y="1825625"/>
            <a:ext cx="10515600" cy="4087937"/>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p:cNvSpPr txBox="1"/>
          <p:nvPr userDrawn="1"/>
        </p:nvSpPr>
        <p:spPr>
          <a:xfrm>
            <a:off x="265543" y="6576533"/>
            <a:ext cx="2099285" cy="246221"/>
          </a:xfrm>
          <a:prstGeom prst="rect">
            <a:avLst/>
          </a:prstGeom>
          <a:noFill/>
        </p:spPr>
        <p:txBody>
          <a:bodyPr wrap="square" rtlCol="0">
            <a:spAutoFit/>
          </a:bodyPr>
          <a:lstStyle/>
          <a:p>
            <a:r>
              <a:rPr lang="en-US" sz="1000" dirty="0">
                <a:solidFill>
                  <a:schemeClr val="tx2"/>
                </a:solidFill>
              </a:rPr>
              <a:t>|  </a:t>
            </a:r>
            <a:r>
              <a:rPr lang="en-US" sz="1000" dirty="0" err="1">
                <a:solidFill>
                  <a:schemeClr val="tx2"/>
                </a:solidFill>
              </a:rPr>
              <a:t>www.ebscohost.com</a:t>
            </a:r>
            <a:r>
              <a:rPr lang="en-US" sz="1000" dirty="0">
                <a:solidFill>
                  <a:schemeClr val="tx2"/>
                </a:solidFill>
              </a:rPr>
              <a:t>/novelist</a:t>
            </a:r>
          </a:p>
        </p:txBody>
      </p:sp>
      <p:sp>
        <p:nvSpPr>
          <p:cNvPr id="9" name="TextBox 8"/>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b="0" smtClean="0">
                <a:solidFill>
                  <a:schemeClr val="tx2"/>
                </a:solidFill>
              </a:rPr>
              <a:pPr algn="ctr"/>
              <a:t>‹#›</a:t>
            </a:fld>
            <a:endParaRPr lang="en-US" sz="1000" b="0">
              <a:solidFill>
                <a:schemeClr val="tx2"/>
              </a:solidFill>
            </a:endParaRPr>
          </a:p>
        </p:txBody>
      </p:sp>
      <p:cxnSp>
        <p:nvCxnSpPr>
          <p:cNvPr id="10" name="Straight Connector 9"/>
          <p:cNvCxnSpPr/>
          <p:nvPr userDrawn="1"/>
        </p:nvCxnSpPr>
        <p:spPr>
          <a:xfrm>
            <a:off x="2091559" y="6701882"/>
            <a:ext cx="87565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NoveList Branding Dots-01.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41015" y="6208600"/>
            <a:ext cx="2257938" cy="197194"/>
          </a:xfrm>
          <a:prstGeom prst="rect">
            <a:avLst/>
          </a:prstGeom>
        </p:spPr>
      </p:pic>
    </p:spTree>
    <p:extLst>
      <p:ext uri="{BB962C8B-B14F-4D97-AF65-F5344CB8AC3E}">
        <p14:creationId xmlns:p14="http://schemas.microsoft.com/office/powerpoint/2010/main" val="10830239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110000"/>
        </a:lnSpc>
        <a:spcBef>
          <a:spcPts val="9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5FF75-7678-5640-AAB7-BB88AC797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AE1722B-D6DF-9E46-93B0-BAE6AF6167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FS-NOVNETSTR\Sharing\Sales_Marketing_CustomerSatisfaction\Marketing\LogosandBranding\NoveListCorporateLogos\NoveListCompanyLogo_Transparent.jpg">
            <a:extLst>
              <a:ext uri="{FF2B5EF4-FFF2-40B4-BE49-F238E27FC236}">
                <a16:creationId xmlns:a16="http://schemas.microsoft.com/office/drawing/2014/main" id="{578D9E23-3A23-984B-B2E3-AA2D19E90201}"/>
              </a:ext>
            </a:extLst>
          </p:cNvPr>
          <p:cNvPicPr>
            <a:picLocks noChangeAspect="1" noChangeArrowheads="1"/>
          </p:cNvPicPr>
          <p:nvPr userDrawn="1"/>
        </p:nvPicPr>
        <p:blipFill rotWithShape="1">
          <a:blip r:embed="rId45" cstate="screen">
            <a:extLst>
              <a:ext uri="{28A0092B-C50C-407E-A947-70E740481C1C}">
                <a14:useLocalDpi xmlns:a14="http://schemas.microsoft.com/office/drawing/2010/main"/>
              </a:ext>
            </a:extLst>
          </a:blip>
          <a:srcRect/>
          <a:stretch/>
        </p:blipFill>
        <p:spPr bwMode="auto">
          <a:xfrm>
            <a:off x="10942555" y="6553606"/>
            <a:ext cx="1203725" cy="244388"/>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E323585-48AF-9446-B6AB-368F1BF49AD1}"/>
              </a:ext>
            </a:extLst>
          </p:cNvPr>
          <p:cNvSpPr txBox="1"/>
          <p:nvPr userDrawn="1"/>
        </p:nvSpPr>
        <p:spPr>
          <a:xfrm>
            <a:off x="265543" y="6576533"/>
            <a:ext cx="2099285" cy="246221"/>
          </a:xfrm>
          <a:prstGeom prst="rect">
            <a:avLst/>
          </a:prstGeom>
          <a:noFill/>
        </p:spPr>
        <p:txBody>
          <a:bodyPr wrap="square" rtlCol="0">
            <a:spAutoFit/>
          </a:bodyPr>
          <a:lstStyle/>
          <a:p>
            <a:r>
              <a:rPr lang="en-US" sz="1000" dirty="0">
                <a:solidFill>
                  <a:schemeClr val="tx2"/>
                </a:solidFill>
              </a:rPr>
              <a:t>|  </a:t>
            </a:r>
            <a:r>
              <a:rPr lang="en-US" sz="1000" dirty="0" err="1">
                <a:solidFill>
                  <a:schemeClr val="tx2"/>
                </a:solidFill>
              </a:rPr>
              <a:t>www.ebscohost.com</a:t>
            </a:r>
            <a:r>
              <a:rPr lang="en-US" sz="1000" dirty="0">
                <a:solidFill>
                  <a:schemeClr val="tx2"/>
                </a:solidFill>
              </a:rPr>
              <a:t>/novelist</a:t>
            </a:r>
          </a:p>
        </p:txBody>
      </p:sp>
      <p:sp>
        <p:nvSpPr>
          <p:cNvPr id="9" name="TextBox 8">
            <a:extLst>
              <a:ext uri="{FF2B5EF4-FFF2-40B4-BE49-F238E27FC236}">
                <a16:creationId xmlns:a16="http://schemas.microsoft.com/office/drawing/2014/main" id="{BD78B02E-6A7C-F549-99EB-588165792FAA}"/>
              </a:ext>
            </a:extLst>
          </p:cNvPr>
          <p:cNvSpPr txBox="1"/>
          <p:nvPr userDrawn="1"/>
        </p:nvSpPr>
        <p:spPr>
          <a:xfrm>
            <a:off x="-33453" y="6576533"/>
            <a:ext cx="450166" cy="246221"/>
          </a:xfrm>
          <a:prstGeom prst="rect">
            <a:avLst/>
          </a:prstGeom>
          <a:noFill/>
          <a:ln>
            <a:noFill/>
          </a:ln>
        </p:spPr>
        <p:txBody>
          <a:bodyPr wrap="square" rtlCol="0" anchor="ctr" anchorCtr="0">
            <a:noAutofit/>
          </a:bodyPr>
          <a:lstStyle/>
          <a:p>
            <a:pPr algn="ctr"/>
            <a:fld id="{09848EAD-0F7B-4937-B01B-BB4372B1E0EA}" type="slidenum">
              <a:rPr lang="en-US" sz="1000" b="0" smtClean="0">
                <a:solidFill>
                  <a:schemeClr val="tx2"/>
                </a:solidFill>
              </a:rPr>
              <a:pPr algn="ctr"/>
              <a:t>‹#›</a:t>
            </a:fld>
            <a:endParaRPr lang="en-US" sz="1000" b="0">
              <a:solidFill>
                <a:schemeClr val="tx2"/>
              </a:solidFill>
            </a:endParaRPr>
          </a:p>
        </p:txBody>
      </p:sp>
      <p:cxnSp>
        <p:nvCxnSpPr>
          <p:cNvPr id="10" name="Straight Connector 9">
            <a:extLst>
              <a:ext uri="{FF2B5EF4-FFF2-40B4-BE49-F238E27FC236}">
                <a16:creationId xmlns:a16="http://schemas.microsoft.com/office/drawing/2014/main" id="{DF689C04-27BB-A842-9D0E-00F81D49AAFC}"/>
              </a:ext>
            </a:extLst>
          </p:cNvPr>
          <p:cNvCxnSpPr/>
          <p:nvPr userDrawn="1"/>
        </p:nvCxnSpPr>
        <p:spPr>
          <a:xfrm>
            <a:off x="2091559" y="6701882"/>
            <a:ext cx="87565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61249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 id="2147483720" r:id="rId33"/>
    <p:sldLayoutId id="2147483721" r:id="rId34"/>
    <p:sldLayoutId id="2147483722" r:id="rId35"/>
    <p:sldLayoutId id="2147483723" r:id="rId36"/>
    <p:sldLayoutId id="2147483724" r:id="rId37"/>
    <p:sldLayoutId id="2147483725" r:id="rId38"/>
    <p:sldLayoutId id="2147483726" r:id="rId39"/>
    <p:sldLayoutId id="2147483727" r:id="rId40"/>
    <p:sldLayoutId id="2147483728" r:id="rId41"/>
    <p:sldLayoutId id="2147483729" r:id="rId42"/>
    <p:sldLayoutId id="2147483730" r:id="rId43"/>
  </p:sldLayoutIdLst>
  <p:hf hdr="0" ftr="0" dt="0"/>
  <p:txStyles>
    <p:titleStyle>
      <a:lvl1pPr algn="l" defTabSz="914400" rtl="0" eaLnBrk="1" latinLnBrk="0" hangingPunct="1">
        <a:lnSpc>
          <a:spcPct val="90000"/>
        </a:lnSpc>
        <a:spcBef>
          <a:spcPct val="0"/>
        </a:spcBef>
        <a:buNone/>
        <a:defRPr sz="4000" kern="1200" baseline="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3D3F4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3D3F4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3D3F4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D3F4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3D3F4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F9092F-67EB-634C-9924-0ECFBC4DF6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3C0FB98-8A27-2642-B90A-B19D315B2B0A}"/>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6ECC8-64B2-4849-A699-341D06880EF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44F9F1-2DE0-45E6-967D-C2B3D032B6F7}" type="datetime1">
              <a:rPr lang="en-US" smtClean="0"/>
              <a:t>2/4/2021</a:t>
            </a:fld>
            <a:endParaRPr lang="en-US"/>
          </a:p>
        </p:txBody>
      </p:sp>
      <p:sp>
        <p:nvSpPr>
          <p:cNvPr id="5" name="Footer Placeholder 4">
            <a:extLst>
              <a:ext uri="{FF2B5EF4-FFF2-40B4-BE49-F238E27FC236}">
                <a16:creationId xmlns:a16="http://schemas.microsoft.com/office/drawing/2014/main" id="{4E9417EA-5067-AA43-ACCD-5607CC3B0A0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E5B63E-F3FF-A941-B7AA-46A6162CDB93}"/>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91F2AC-6DD6-754B-B955-B484F74923FE}" type="slidenum">
              <a:rPr lang="en-US" smtClean="0"/>
              <a:t>‹#›</a:t>
            </a:fld>
            <a:endParaRPr lang="en-US"/>
          </a:p>
        </p:txBody>
      </p:sp>
    </p:spTree>
    <p:extLst>
      <p:ext uri="{BB962C8B-B14F-4D97-AF65-F5344CB8AC3E}">
        <p14:creationId xmlns:p14="http://schemas.microsoft.com/office/powerpoint/2010/main" val="241916798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81467" y="885733"/>
            <a:ext cx="10457600" cy="8716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1pPr>
            <a:lvl2pPr lvl="1"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2pPr>
            <a:lvl3pPr lvl="2"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3pPr>
            <a:lvl4pPr lvl="3"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4pPr>
            <a:lvl5pPr lvl="4"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5pPr>
            <a:lvl6pPr lvl="5"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6pPr>
            <a:lvl7pPr lvl="6"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7pPr>
            <a:lvl8pPr lvl="7"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8pPr>
            <a:lvl9pPr lvl="8" rtl="0">
              <a:lnSpc>
                <a:spcPct val="90000"/>
              </a:lnSpc>
              <a:spcBef>
                <a:spcPts val="0"/>
              </a:spcBef>
              <a:spcAft>
                <a:spcPts val="0"/>
              </a:spcAft>
              <a:buClr>
                <a:schemeClr val="lt1"/>
              </a:buClr>
              <a:buSzPts val="2600"/>
              <a:buFont typeface="Barlow SemiBold"/>
              <a:buNone/>
              <a:defRPr sz="2600">
                <a:solidFill>
                  <a:schemeClr val="lt1"/>
                </a:solidFill>
                <a:latin typeface="Barlow SemiBold"/>
                <a:ea typeface="Barlow SemiBold"/>
                <a:cs typeface="Barlow SemiBold"/>
                <a:sym typeface="Barlow SemiBold"/>
              </a:defRPr>
            </a:lvl9pPr>
          </a:lstStyle>
          <a:p>
            <a:endParaRPr/>
          </a:p>
        </p:txBody>
      </p:sp>
      <p:sp>
        <p:nvSpPr>
          <p:cNvPr id="7" name="Google Shape;7;p1"/>
          <p:cNvSpPr txBox="1">
            <a:spLocks noGrp="1"/>
          </p:cNvSpPr>
          <p:nvPr>
            <p:ph type="body" idx="1"/>
          </p:nvPr>
        </p:nvSpPr>
        <p:spPr>
          <a:xfrm>
            <a:off x="1753067" y="2132933"/>
            <a:ext cx="9586000" cy="38480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1pPr>
            <a:lvl2pPr marL="914400" lvl="1" indent="-381000" rtl="0">
              <a:lnSpc>
                <a:spcPct val="115000"/>
              </a:lnSpc>
              <a:spcBef>
                <a:spcPts val="0"/>
              </a:spcBef>
              <a:spcAft>
                <a:spcPts val="0"/>
              </a:spcAft>
              <a:buClr>
                <a:schemeClr val="accent1"/>
              </a:buClr>
              <a:buSzPts val="2400"/>
              <a:buFont typeface="Barlow Light"/>
              <a:buChar char="▫"/>
              <a:defRPr sz="2400">
                <a:solidFill>
                  <a:schemeClr val="dk1"/>
                </a:solidFill>
                <a:latin typeface="Barlow Light"/>
                <a:ea typeface="Barlow Light"/>
                <a:cs typeface="Barlow Light"/>
                <a:sym typeface="Barlow Light"/>
              </a:defRPr>
            </a:lvl2pPr>
            <a:lvl3pPr marL="1371600" lvl="2"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3pPr>
            <a:lvl4pPr marL="1828800" lvl="3"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4pPr>
            <a:lvl5pPr marL="2286000" lvl="4"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5pPr>
            <a:lvl6pPr marL="2743200" lvl="5"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6pPr>
            <a:lvl7pPr marL="3200400" lvl="6"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7pPr>
            <a:lvl8pPr marL="3657600" lvl="7"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8pPr>
            <a:lvl9pPr marL="4114800" lvl="8" indent="-381000" rtl="0">
              <a:lnSpc>
                <a:spcPct val="115000"/>
              </a:lnSpc>
              <a:spcBef>
                <a:spcPts val="0"/>
              </a:spcBef>
              <a:spcAft>
                <a:spcPts val="0"/>
              </a:spcAft>
              <a:buClr>
                <a:schemeClr val="dk2"/>
              </a:buClr>
              <a:buSzPts val="2400"/>
              <a:buFont typeface="Barlow Light"/>
              <a:buChar char="▫"/>
              <a:defRPr sz="2400">
                <a:solidFill>
                  <a:schemeClr val="dk1"/>
                </a:solidFill>
                <a:latin typeface="Barlow Light"/>
                <a:ea typeface="Barlow Light"/>
                <a:cs typeface="Barlow Light"/>
                <a:sym typeface="Barlow Light"/>
              </a:defRPr>
            </a:lvl9pPr>
          </a:lstStyle>
          <a:p>
            <a:endParaRPr/>
          </a:p>
        </p:txBody>
      </p:sp>
      <p:sp>
        <p:nvSpPr>
          <p:cNvPr id="8" name="Google Shape;8;p1"/>
          <p:cNvSpPr txBox="1">
            <a:spLocks noGrp="1"/>
          </p:cNvSpPr>
          <p:nvPr>
            <p:ph type="sldNum" idx="12"/>
          </p:nvPr>
        </p:nvSpPr>
        <p:spPr>
          <a:xfrm>
            <a:off x="11339005" y="5986400"/>
            <a:ext cx="871600" cy="871600"/>
          </a:xfrm>
          <a:prstGeom prst="rect">
            <a:avLst/>
          </a:prstGeom>
          <a:noFill/>
          <a:ln>
            <a:noFill/>
          </a:ln>
        </p:spPr>
        <p:txBody>
          <a:bodyPr spcFirstLastPara="1" wrap="square" lIns="0" tIns="0" rIns="0" bIns="0" anchor="ctr" anchorCtr="0">
            <a:noAutofit/>
          </a:bodyPr>
          <a:lstStyle>
            <a:lvl1pPr lvl="0" algn="ctr" rtl="0">
              <a:buNone/>
              <a:defRPr sz="1733">
                <a:solidFill>
                  <a:schemeClr val="accent1"/>
                </a:solidFill>
                <a:latin typeface="Barlow Light"/>
                <a:ea typeface="Barlow Light"/>
                <a:cs typeface="Barlow Light"/>
                <a:sym typeface="Barlow Light"/>
              </a:defRPr>
            </a:lvl1pPr>
            <a:lvl2pPr lvl="1" algn="ctr" rtl="0">
              <a:buNone/>
              <a:defRPr sz="1733">
                <a:solidFill>
                  <a:schemeClr val="accent1"/>
                </a:solidFill>
                <a:latin typeface="Barlow Light"/>
                <a:ea typeface="Barlow Light"/>
                <a:cs typeface="Barlow Light"/>
                <a:sym typeface="Barlow Light"/>
              </a:defRPr>
            </a:lvl2pPr>
            <a:lvl3pPr lvl="2" algn="ctr" rtl="0">
              <a:buNone/>
              <a:defRPr sz="1733">
                <a:solidFill>
                  <a:schemeClr val="accent1"/>
                </a:solidFill>
                <a:latin typeface="Barlow Light"/>
                <a:ea typeface="Barlow Light"/>
                <a:cs typeface="Barlow Light"/>
                <a:sym typeface="Barlow Light"/>
              </a:defRPr>
            </a:lvl3pPr>
            <a:lvl4pPr lvl="3" algn="ctr" rtl="0">
              <a:buNone/>
              <a:defRPr sz="1733">
                <a:solidFill>
                  <a:schemeClr val="accent1"/>
                </a:solidFill>
                <a:latin typeface="Barlow Light"/>
                <a:ea typeface="Barlow Light"/>
                <a:cs typeface="Barlow Light"/>
                <a:sym typeface="Barlow Light"/>
              </a:defRPr>
            </a:lvl4pPr>
            <a:lvl5pPr lvl="4" algn="ctr" rtl="0">
              <a:buNone/>
              <a:defRPr sz="1733">
                <a:solidFill>
                  <a:schemeClr val="accent1"/>
                </a:solidFill>
                <a:latin typeface="Barlow Light"/>
                <a:ea typeface="Barlow Light"/>
                <a:cs typeface="Barlow Light"/>
                <a:sym typeface="Barlow Light"/>
              </a:defRPr>
            </a:lvl5pPr>
            <a:lvl6pPr lvl="5" algn="ctr" rtl="0">
              <a:buNone/>
              <a:defRPr sz="1733">
                <a:solidFill>
                  <a:schemeClr val="accent1"/>
                </a:solidFill>
                <a:latin typeface="Barlow Light"/>
                <a:ea typeface="Barlow Light"/>
                <a:cs typeface="Barlow Light"/>
                <a:sym typeface="Barlow Light"/>
              </a:defRPr>
            </a:lvl6pPr>
            <a:lvl7pPr lvl="6" algn="ctr" rtl="0">
              <a:buNone/>
              <a:defRPr sz="1733">
                <a:solidFill>
                  <a:schemeClr val="accent1"/>
                </a:solidFill>
                <a:latin typeface="Barlow Light"/>
                <a:ea typeface="Barlow Light"/>
                <a:cs typeface="Barlow Light"/>
                <a:sym typeface="Barlow Light"/>
              </a:defRPr>
            </a:lvl7pPr>
            <a:lvl8pPr lvl="7" algn="ctr" rtl="0">
              <a:buNone/>
              <a:defRPr sz="1733">
                <a:solidFill>
                  <a:schemeClr val="accent1"/>
                </a:solidFill>
                <a:latin typeface="Barlow Light"/>
                <a:ea typeface="Barlow Light"/>
                <a:cs typeface="Barlow Light"/>
                <a:sym typeface="Barlow Light"/>
              </a:defRPr>
            </a:lvl8pPr>
            <a:lvl9pPr lvl="8" algn="ctr" rtl="0">
              <a:buNone/>
              <a:defRPr sz="1733">
                <a:solidFill>
                  <a:schemeClr val="accent1"/>
                </a:solidFill>
                <a:latin typeface="Barlow Light"/>
                <a:ea typeface="Barlow Light"/>
                <a:cs typeface="Barlow Light"/>
                <a:sym typeface="Barlow Light"/>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4829611"/>
      </p:ext>
    </p:extLst>
  </p:cSld>
  <p:clrMap bg1="lt1" tx1="dk1" bg2="dk2" tx2="lt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73337"/>
            <a:ext cx="10515600" cy="1023711"/>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838200" y="1631981"/>
            <a:ext cx="10515600" cy="4351339"/>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2" descr="\\FS-NOVNETSTR\Sharing\Sales_Marketing_CustomerSatisfaction\Marketing\LogosandBranding\NoveListCorporateLogos\NoveListCompanyLogo_Transparent.jpg"/>
          <p:cNvPicPr>
            <a:picLocks noChangeAspect="1" noChangeArrowheads="1"/>
          </p:cNvPicPr>
          <p:nvPr userDrawn="1"/>
        </p:nvPicPr>
        <p:blipFill rotWithShape="1">
          <a:blip r:embed="rId27" cstate="screen">
            <a:extLst>
              <a:ext uri="{28A0092B-C50C-407E-A947-70E740481C1C}">
                <a14:useLocalDpi xmlns:a14="http://schemas.microsoft.com/office/drawing/2010/main"/>
              </a:ext>
            </a:extLst>
          </a:blip>
          <a:srcRect/>
          <a:stretch/>
        </p:blipFill>
        <p:spPr bwMode="auto">
          <a:xfrm>
            <a:off x="10942556" y="6553607"/>
            <a:ext cx="1203725" cy="2443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a:xfrm>
            <a:off x="265544" y="6576533"/>
            <a:ext cx="2099285" cy="246221"/>
          </a:xfrm>
          <a:prstGeom prst="rect">
            <a:avLst/>
          </a:prstGeom>
          <a:noFill/>
        </p:spPr>
        <p:txBody>
          <a:bodyPr wrap="square" rtlCol="0">
            <a:spAutoFit/>
          </a:bodyPr>
          <a:lstStyle/>
          <a:p>
            <a:r>
              <a:rPr lang="en-US" sz="1000">
                <a:solidFill>
                  <a:schemeClr val="tx2"/>
                </a:solidFill>
              </a:rPr>
              <a:t>|  www.ebsco.com/novelist</a:t>
            </a:r>
          </a:p>
        </p:txBody>
      </p:sp>
      <p:sp>
        <p:nvSpPr>
          <p:cNvPr id="14" name="TextBox 13"/>
          <p:cNvSpPr txBox="1"/>
          <p:nvPr userDrawn="1"/>
        </p:nvSpPr>
        <p:spPr>
          <a:xfrm>
            <a:off x="-33453" y="6576534"/>
            <a:ext cx="450167" cy="246221"/>
          </a:xfrm>
          <a:prstGeom prst="rect">
            <a:avLst/>
          </a:prstGeom>
          <a:noFill/>
          <a:ln>
            <a:noFill/>
          </a:ln>
        </p:spPr>
        <p:txBody>
          <a:bodyPr wrap="square" rtlCol="0" anchor="ctr" anchorCtr="0">
            <a:noAutofit/>
          </a:bodyPr>
          <a:lstStyle/>
          <a:p>
            <a:pPr algn="ctr"/>
            <a:fld id="{09848EAD-0F7B-4937-B01B-BB4372B1E0EA}" type="slidenum">
              <a:rPr lang="en-US" sz="1000" b="0" smtClean="0">
                <a:solidFill>
                  <a:schemeClr val="tx2"/>
                </a:solidFill>
              </a:rPr>
              <a:pPr algn="ctr"/>
              <a:t>‹#›</a:t>
            </a:fld>
            <a:endParaRPr lang="en-US" sz="1000" b="0">
              <a:solidFill>
                <a:schemeClr val="tx2"/>
              </a:solidFill>
            </a:endParaRPr>
          </a:p>
        </p:txBody>
      </p:sp>
      <p:cxnSp>
        <p:nvCxnSpPr>
          <p:cNvPr id="15" name="Straight Connector 14"/>
          <p:cNvCxnSpPr/>
          <p:nvPr userDrawn="1"/>
        </p:nvCxnSpPr>
        <p:spPr>
          <a:xfrm>
            <a:off x="2091559" y="6701883"/>
            <a:ext cx="8756551"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617847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 id="2147483779" r:id="rId24"/>
    <p:sldLayoutId id="2147483780"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110000"/>
        </a:lnSpc>
        <a:spcBef>
          <a:spcPct val="0"/>
        </a:spcBef>
        <a:buNone/>
        <a:defRPr sz="3600" b="0" kern="1200">
          <a:solidFill>
            <a:schemeClr val="tx2"/>
          </a:solidFill>
          <a:latin typeface="+mj-lt"/>
          <a:ea typeface="+mj-ea"/>
          <a:cs typeface="+mj-cs"/>
        </a:defRPr>
      </a:lvl1pPr>
    </p:titleStyle>
    <p:bodyStyle>
      <a:lvl1pPr marL="228594" indent="-228594" algn="l" defTabSz="914377"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783" indent="-228594" algn="l" defTabSz="914377"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2971" indent="-228594" algn="l" defTabSz="914377"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160" indent="-228594" algn="l" defTabSz="914377"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349" indent="-228594" algn="l" defTabSz="914377"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34EECA-1EB5-4E32-8D6C-8B2D77A40EB6}" type="datetime1">
              <a:rPr lang="en-US" smtClean="0"/>
              <a:t>2/4/2021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C6B95-5019-45EA-B0D2-A7226F7F7B3A}" type="slidenum">
              <a:rPr lang="en-US" smtClean="0"/>
              <a:t>‹#›</a:t>
            </a:fld>
            <a:endParaRPr lang="en-US"/>
          </a:p>
        </p:txBody>
      </p:sp>
    </p:spTree>
    <p:extLst>
      <p:ext uri="{BB962C8B-B14F-4D97-AF65-F5344CB8AC3E}">
        <p14:creationId xmlns:p14="http://schemas.microsoft.com/office/powerpoint/2010/main" val="1950801199"/>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9.xml"/><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0.xml"/><Relationship Id="rId1" Type="http://schemas.openxmlformats.org/officeDocument/2006/relationships/slideLayout" Target="../slideLayouts/slideLayout123.xml"/><Relationship Id="rId4" Type="http://schemas.openxmlformats.org/officeDocument/2006/relationships/image" Target="../media/image137.png"/></Relationships>
</file>

<file path=ppt/slides/_rels/slide10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1.xml"/><Relationship Id="rId1" Type="http://schemas.openxmlformats.org/officeDocument/2006/relationships/slideLayout" Target="../slideLayouts/slideLayout103.xml"/></Relationships>
</file>

<file path=ppt/slides/_rels/slide10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73.xml"/><Relationship Id="rId1" Type="http://schemas.openxmlformats.org/officeDocument/2006/relationships/slideLayout" Target="../slideLayouts/slideLayout104.xml"/><Relationship Id="rId4" Type="http://schemas.openxmlformats.org/officeDocument/2006/relationships/image" Target="../media/image141.png"/></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4.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5.xml"/><Relationship Id="rId1" Type="http://schemas.openxmlformats.org/officeDocument/2006/relationships/slideLayout" Target="../slideLayouts/slideLayout104.xml"/><Relationship Id="rId5" Type="http://schemas.openxmlformats.org/officeDocument/2006/relationships/image" Target="../media/image145.png"/><Relationship Id="rId4" Type="http://schemas.openxmlformats.org/officeDocument/2006/relationships/image" Target="../media/image144.png"/></Relationships>
</file>

<file path=ppt/slides/_rels/slide10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6.xml"/><Relationship Id="rId1" Type="http://schemas.openxmlformats.org/officeDocument/2006/relationships/slideLayout" Target="../slideLayouts/slideLayout123.xml"/><Relationship Id="rId5" Type="http://schemas.openxmlformats.org/officeDocument/2006/relationships/image" Target="../media/image148.png"/><Relationship Id="rId4" Type="http://schemas.openxmlformats.org/officeDocument/2006/relationships/image" Target="../media/image147.png"/></Relationships>
</file>

<file path=ppt/slides/_rels/slide10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7.xml"/><Relationship Id="rId1" Type="http://schemas.openxmlformats.org/officeDocument/2006/relationships/slideLayout" Target="../slideLayouts/slideLayout123.xml"/><Relationship Id="rId4" Type="http://schemas.openxmlformats.org/officeDocument/2006/relationships/image" Target="../media/image150.png"/></Relationships>
</file>

<file path=ppt/slides/_rels/slide10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78.xml"/><Relationship Id="rId1" Type="http://schemas.openxmlformats.org/officeDocument/2006/relationships/slideLayout" Target="../slideLayouts/slideLayout41.xml"/><Relationship Id="rId5" Type="http://schemas.openxmlformats.org/officeDocument/2006/relationships/hyperlink" Target="https://www.slj.com/?detailStory=virtual-libraries-bitmoji-classrooms-bring-new-kind-book-browsing-covid-19-coronavirus" TargetMode="External"/><Relationship Id="rId4" Type="http://schemas.openxmlformats.org/officeDocument/2006/relationships/hyperlink" Target="https://www.ila.org/publications/ila-reporter/article/101/book-box-how-a-cardboard-box-became-our-trendiest-teen-program"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3.xml"/></Relationships>
</file>

<file path=ppt/slides/_rels/slide110.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9.xml"/><Relationship Id="rId1" Type="http://schemas.openxmlformats.org/officeDocument/2006/relationships/slideLayout" Target="../slideLayouts/slideLayout100.xml"/></Relationships>
</file>

<file path=ppt/slides/_rels/slide1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53.jpg"/><Relationship Id="rId1" Type="http://schemas.openxmlformats.org/officeDocument/2006/relationships/slideLayout" Target="../slideLayouts/slideLayout217.xml"/><Relationship Id="rId6" Type="http://schemas.openxmlformats.org/officeDocument/2006/relationships/image" Target="../media/image155.png"/><Relationship Id="rId5" Type="http://schemas.openxmlformats.org/officeDocument/2006/relationships/image" Target="../media/image154.jpg"/><Relationship Id="rId4" Type="http://schemas.openxmlformats.org/officeDocument/2006/relationships/image" Target="../media/image19.png"/></Relationships>
</file>

<file path=ppt/slides/_rels/slide1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80.xml"/><Relationship Id="rId1" Type="http://schemas.openxmlformats.org/officeDocument/2006/relationships/slideLayout" Target="../slideLayouts/slideLayout126.xml"/></Relationships>
</file>

<file path=ppt/slides/_rels/slide11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81.xml"/><Relationship Id="rId1" Type="http://schemas.openxmlformats.org/officeDocument/2006/relationships/slideLayout" Target="../slideLayouts/slideLayout127.xml"/></Relationships>
</file>

<file path=ppt/slides/_rels/slide11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82.xml"/><Relationship Id="rId1" Type="http://schemas.openxmlformats.org/officeDocument/2006/relationships/slideLayout" Target="../slideLayouts/slideLayout12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83.xml"/><Relationship Id="rId1" Type="http://schemas.openxmlformats.org/officeDocument/2006/relationships/slideLayout" Target="../slideLayouts/slideLayout12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84.xml"/><Relationship Id="rId1" Type="http://schemas.openxmlformats.org/officeDocument/2006/relationships/slideLayout" Target="../slideLayouts/slideLayout127.xml"/></Relationships>
</file>

<file path=ppt/slides/_rels/slide11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85.xml"/><Relationship Id="rId1" Type="http://schemas.openxmlformats.org/officeDocument/2006/relationships/slideLayout" Target="../slideLayouts/slideLayout127.xml"/></Relationships>
</file>

<file path=ppt/slides/_rels/slide11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6.xml"/><Relationship Id="rId1" Type="http://schemas.openxmlformats.org/officeDocument/2006/relationships/slideLayout" Target="../slideLayouts/slideLayout127.xml"/></Relationships>
</file>

<file path=ppt/slides/_rels/slide119.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87.xml"/><Relationship Id="rId1" Type="http://schemas.openxmlformats.org/officeDocument/2006/relationships/slideLayout" Target="../slideLayouts/slideLayout127.xml"/><Relationship Id="rId6" Type="http://schemas.openxmlformats.org/officeDocument/2006/relationships/image" Target="../media/image166.png"/><Relationship Id="rId11" Type="http://schemas.openxmlformats.org/officeDocument/2006/relationships/image" Target="../media/image171.jpeg"/><Relationship Id="rId5" Type="http://schemas.openxmlformats.org/officeDocument/2006/relationships/image" Target="../media/image165.jpeg"/><Relationship Id="rId10" Type="http://schemas.openxmlformats.org/officeDocument/2006/relationships/image" Target="../media/image170.png"/><Relationship Id="rId4" Type="http://schemas.openxmlformats.org/officeDocument/2006/relationships/image" Target="../media/image164.jpeg"/><Relationship Id="rId9" Type="http://schemas.openxmlformats.org/officeDocument/2006/relationships/image" Target="../media/image169.png"/></Relationships>
</file>

<file path=ppt/slides/_rels/slide1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5.xml"/></Relationships>
</file>

<file path=ppt/slides/_rels/slide12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88.xml"/><Relationship Id="rId1" Type="http://schemas.openxmlformats.org/officeDocument/2006/relationships/slideLayout" Target="../slideLayouts/slideLayout127.xml"/></Relationships>
</file>

<file path=ppt/slides/_rels/slide12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9.xml"/><Relationship Id="rId1" Type="http://schemas.openxmlformats.org/officeDocument/2006/relationships/slideLayout" Target="../slideLayouts/slideLayout127.xml"/><Relationship Id="rId4" Type="http://schemas.openxmlformats.org/officeDocument/2006/relationships/image" Target="../media/image174.png"/></Relationships>
</file>

<file path=ppt/slides/_rels/slide12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90.xml"/><Relationship Id="rId1" Type="http://schemas.openxmlformats.org/officeDocument/2006/relationships/slideLayout" Target="../slideLayouts/slideLayout12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91.xml"/><Relationship Id="rId1" Type="http://schemas.openxmlformats.org/officeDocument/2006/relationships/slideLayout" Target="../slideLayouts/slideLayout13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2.xml"/><Relationship Id="rId1" Type="http://schemas.openxmlformats.org/officeDocument/2006/relationships/slideLayout" Target="../slideLayouts/slideLayout132.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12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93.xml"/><Relationship Id="rId1" Type="http://schemas.openxmlformats.org/officeDocument/2006/relationships/slideLayout" Target="../slideLayouts/slideLayout127.xml"/></Relationships>
</file>

<file path=ppt/slides/_rels/slide12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4.xml"/><Relationship Id="rId1" Type="http://schemas.openxmlformats.org/officeDocument/2006/relationships/slideLayout" Target="../slideLayouts/slideLayout127.xml"/><Relationship Id="rId4" Type="http://schemas.openxmlformats.org/officeDocument/2006/relationships/image" Target="../media/image159.png"/></Relationships>
</file>

<file path=ppt/slides/_rels/slide12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95.xml"/><Relationship Id="rId1" Type="http://schemas.openxmlformats.org/officeDocument/2006/relationships/slideLayout" Target="../slideLayouts/slideLayout127.xml"/><Relationship Id="rId4" Type="http://schemas.openxmlformats.org/officeDocument/2006/relationships/image" Target="../media/image186.png"/></Relationships>
</file>

<file path=ppt/slides/_rels/slide1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96.xml"/><Relationship Id="rId1" Type="http://schemas.openxmlformats.org/officeDocument/2006/relationships/slideLayout" Target="../slideLayouts/slideLayout127.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37.xml"/></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3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97.xml"/><Relationship Id="rId1" Type="http://schemas.openxmlformats.org/officeDocument/2006/relationships/slideLayout" Target="../slideLayouts/slideLayout108.xml"/></Relationships>
</file>

<file path=ppt/slides/_rels/slide13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98.xml"/><Relationship Id="rId1" Type="http://schemas.openxmlformats.org/officeDocument/2006/relationships/slideLayout" Target="../slideLayouts/slideLayout108.xml"/></Relationships>
</file>

<file path=ppt/slides/_rels/slide13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99.xml"/><Relationship Id="rId1" Type="http://schemas.openxmlformats.org/officeDocument/2006/relationships/slideLayout" Target="../slideLayouts/slideLayout108.xml"/></Relationships>
</file>

<file path=ppt/slides/_rels/slide13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00.xml"/><Relationship Id="rId1" Type="http://schemas.openxmlformats.org/officeDocument/2006/relationships/slideLayout" Target="../slideLayouts/slideLayout108.xml"/></Relationships>
</file>

<file path=ppt/slides/_rels/slide134.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01.xml"/><Relationship Id="rId1" Type="http://schemas.openxmlformats.org/officeDocument/2006/relationships/slideLayout" Target="../slideLayouts/slideLayout108.xml"/></Relationships>
</file>

<file path=ppt/slides/_rels/slide135.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02.xml"/><Relationship Id="rId1" Type="http://schemas.openxmlformats.org/officeDocument/2006/relationships/slideLayout" Target="../slideLayouts/slideLayout10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3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03.xml"/><Relationship Id="rId1" Type="http://schemas.openxmlformats.org/officeDocument/2006/relationships/slideLayout" Target="../slideLayouts/slideLayout108.xml"/></Relationships>
</file>

<file path=ppt/slides/_rels/slide138.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04.xml"/><Relationship Id="rId1" Type="http://schemas.openxmlformats.org/officeDocument/2006/relationships/slideLayout" Target="../slideLayouts/slideLayout108.xml"/></Relationships>
</file>

<file path=ppt/slides/_rels/slide13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05.xml"/><Relationship Id="rId1" Type="http://schemas.openxmlformats.org/officeDocument/2006/relationships/slideLayout" Target="../slideLayouts/slideLayout108.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213.xml"/></Relationships>
</file>

<file path=ppt/slides/_rels/slide14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06.xml"/><Relationship Id="rId1" Type="http://schemas.openxmlformats.org/officeDocument/2006/relationships/slideLayout" Target="../slideLayouts/slideLayout108.xml"/></Relationships>
</file>

<file path=ppt/slides/_rels/slide14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07.xml"/><Relationship Id="rId1" Type="http://schemas.openxmlformats.org/officeDocument/2006/relationships/slideLayout" Target="../slideLayouts/slideLayout108.xml"/></Relationships>
</file>

<file path=ppt/slides/_rels/slide14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08.xml"/><Relationship Id="rId1" Type="http://schemas.openxmlformats.org/officeDocument/2006/relationships/slideLayout" Target="../slideLayouts/slideLayout108.xml"/></Relationships>
</file>

<file path=ppt/slides/_rels/slide143.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9.xml"/><Relationship Id="rId1" Type="http://schemas.openxmlformats.org/officeDocument/2006/relationships/slideLayout" Target="../slideLayouts/slideLayout108.xml"/></Relationships>
</file>

<file path=ppt/slides/_rels/slide14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10.xml"/><Relationship Id="rId1" Type="http://schemas.openxmlformats.org/officeDocument/2006/relationships/slideLayout" Target="../slideLayouts/slideLayout108.xml"/></Relationships>
</file>

<file path=ppt/slides/_rels/slide14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11.xml"/><Relationship Id="rId1" Type="http://schemas.openxmlformats.org/officeDocument/2006/relationships/slideLayout" Target="../slideLayouts/slideLayout108.xml"/></Relationships>
</file>

<file path=ppt/slides/_rels/slide14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12.xml"/><Relationship Id="rId1" Type="http://schemas.openxmlformats.org/officeDocument/2006/relationships/slideLayout" Target="../slideLayouts/slideLayout108.xml"/></Relationships>
</file>

<file path=ppt/slides/_rels/slide147.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13.xml"/><Relationship Id="rId1" Type="http://schemas.openxmlformats.org/officeDocument/2006/relationships/slideLayout" Target="../slideLayouts/slideLayout108.xml"/></Relationships>
</file>

<file path=ppt/slides/_rels/slide14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14.xml"/><Relationship Id="rId1" Type="http://schemas.openxmlformats.org/officeDocument/2006/relationships/slideLayout" Target="../slideLayouts/slideLayout108.xml"/></Relationships>
</file>

<file path=ppt/slides/_rels/slide14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15.xml"/><Relationship Id="rId1" Type="http://schemas.openxmlformats.org/officeDocument/2006/relationships/slideLayout" Target="../slideLayouts/slideLayout108.xml"/></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86.xml"/></Relationships>
</file>

<file path=ppt/slides/_rels/slide150.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16.xml"/><Relationship Id="rId1" Type="http://schemas.openxmlformats.org/officeDocument/2006/relationships/slideLayout" Target="../slideLayouts/slideLayout108.xml"/></Relationships>
</file>

<file path=ppt/slides/_rels/slide151.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17.xml"/><Relationship Id="rId1" Type="http://schemas.openxmlformats.org/officeDocument/2006/relationships/slideLayout" Target="../slideLayouts/slideLayout108.xml"/></Relationships>
</file>

<file path=ppt/slides/_rels/slide15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18.xml"/><Relationship Id="rId1" Type="http://schemas.openxmlformats.org/officeDocument/2006/relationships/slideLayout" Target="../slideLayouts/slideLayout108.xml"/></Relationships>
</file>

<file path=ppt/slides/_rels/slide15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19.xml"/><Relationship Id="rId1" Type="http://schemas.openxmlformats.org/officeDocument/2006/relationships/slideLayout" Target="../slideLayouts/slideLayout10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15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20.xml"/><Relationship Id="rId1" Type="http://schemas.openxmlformats.org/officeDocument/2006/relationships/slideLayout" Target="../slideLayouts/slideLayout108.xml"/></Relationships>
</file>

<file path=ppt/slides/_rels/slide15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21.xml"/><Relationship Id="rId1" Type="http://schemas.openxmlformats.org/officeDocument/2006/relationships/slideLayout" Target="../slideLayouts/slideLayout108.xml"/></Relationships>
</file>

<file path=ppt/slides/_rels/slide15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22.xml"/><Relationship Id="rId1" Type="http://schemas.openxmlformats.org/officeDocument/2006/relationships/slideLayout" Target="../slideLayouts/slideLayout108.xml"/></Relationships>
</file>

<file path=ppt/slides/_rels/slide15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23.xml"/><Relationship Id="rId1" Type="http://schemas.openxmlformats.org/officeDocument/2006/relationships/slideLayout" Target="../slideLayouts/slideLayout108.xml"/></Relationships>
</file>

<file path=ppt/slides/_rels/slide15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24.xml"/><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3.xml"/></Relationships>
</file>

<file path=ppt/slides/_rels/slide16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25.xml"/><Relationship Id="rId1" Type="http://schemas.openxmlformats.org/officeDocument/2006/relationships/slideLayout" Target="../slideLayouts/slideLayout108.xml"/></Relationships>
</file>

<file path=ppt/slides/_rels/slide16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26.xml"/><Relationship Id="rId1" Type="http://schemas.openxmlformats.org/officeDocument/2006/relationships/slideLayout" Target="../slideLayouts/slideLayout108.xml"/></Relationships>
</file>

<file path=ppt/slides/_rels/slide162.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7.xml"/><Relationship Id="rId1" Type="http://schemas.openxmlformats.org/officeDocument/2006/relationships/slideLayout" Target="../slideLayouts/slideLayout108.xml"/></Relationships>
</file>

<file path=ppt/slides/_rels/slide16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28.xml"/><Relationship Id="rId1" Type="http://schemas.openxmlformats.org/officeDocument/2006/relationships/slideLayout" Target="../slideLayouts/slideLayout108.xml"/></Relationships>
</file>

<file path=ppt/slides/_rels/slide164.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9.xml"/><Relationship Id="rId1" Type="http://schemas.openxmlformats.org/officeDocument/2006/relationships/slideLayout" Target="../slideLayouts/slideLayout108.xml"/></Relationships>
</file>

<file path=ppt/slides/_rels/slide16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30.xml"/><Relationship Id="rId1" Type="http://schemas.openxmlformats.org/officeDocument/2006/relationships/slideLayout" Target="../slideLayouts/slideLayout108.xml"/><Relationship Id="rId4" Type="http://schemas.openxmlformats.org/officeDocument/2006/relationships/image" Target="../media/image222.png"/></Relationships>
</file>

<file path=ppt/slides/_rels/slide16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124.xml"/></Relationships>
</file>

<file path=ppt/slides/_rels/slide1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25.jpg"/><Relationship Id="rId1" Type="http://schemas.openxmlformats.org/officeDocument/2006/relationships/slideLayout" Target="../slideLayouts/slideLayout101.xml"/><Relationship Id="rId6" Type="http://schemas.openxmlformats.org/officeDocument/2006/relationships/image" Target="../media/image227.png"/><Relationship Id="rId5" Type="http://schemas.openxmlformats.org/officeDocument/2006/relationships/image" Target="../media/image226.jpg"/><Relationship Id="rId4" Type="http://schemas.openxmlformats.org/officeDocument/2006/relationships/image" Target="../media/image19.png"/></Relationships>
</file>

<file path=ppt/slides/_rels/slide16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31.xml"/><Relationship Id="rId1" Type="http://schemas.openxmlformats.org/officeDocument/2006/relationships/slideLayout" Target="../slideLayouts/slideLayout141.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3.xml"/></Relationships>
</file>

<file path=ppt/slides/_rels/slide17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33.xml"/><Relationship Id="rId1" Type="http://schemas.openxmlformats.org/officeDocument/2006/relationships/slideLayout" Target="../slideLayouts/slideLayout144.xml"/></Relationships>
</file>

<file path=ppt/slides/_rels/slide171.xml.rels><?xml version="1.0" encoding="UTF-8" standalone="yes"?>
<Relationships xmlns="http://schemas.openxmlformats.org/package/2006/relationships"><Relationship Id="rId3" Type="http://schemas.openxmlformats.org/officeDocument/2006/relationships/image" Target="../media/image230.jpg"/><Relationship Id="rId2" Type="http://schemas.openxmlformats.org/officeDocument/2006/relationships/notesSlide" Target="../notesSlides/notesSlide134.xml"/><Relationship Id="rId1" Type="http://schemas.openxmlformats.org/officeDocument/2006/relationships/slideLayout" Target="../slideLayouts/slideLayout144.xml"/></Relationships>
</file>

<file path=ppt/slides/_rels/slide17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35.xml"/><Relationship Id="rId1" Type="http://schemas.openxmlformats.org/officeDocument/2006/relationships/slideLayout" Target="../slideLayouts/slideLayout144.xml"/><Relationship Id="rId4" Type="http://schemas.openxmlformats.org/officeDocument/2006/relationships/image" Target="../media/image232.png"/></Relationships>
</file>

<file path=ppt/slides/_rels/slide173.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36.xml"/><Relationship Id="rId1" Type="http://schemas.openxmlformats.org/officeDocument/2006/relationships/slideLayout" Target="../slideLayouts/slideLayout144.xml"/><Relationship Id="rId4" Type="http://schemas.openxmlformats.org/officeDocument/2006/relationships/image" Target="../media/image234.png"/></Relationships>
</file>

<file path=ppt/slides/_rels/slide17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37.xml"/><Relationship Id="rId1" Type="http://schemas.openxmlformats.org/officeDocument/2006/relationships/slideLayout" Target="../slideLayouts/slideLayout144.xml"/><Relationship Id="rId4" Type="http://schemas.openxmlformats.org/officeDocument/2006/relationships/image" Target="../media/image236.png"/></Relationships>
</file>

<file path=ppt/slides/_rels/slide17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38.xml"/><Relationship Id="rId1" Type="http://schemas.openxmlformats.org/officeDocument/2006/relationships/slideLayout" Target="../slideLayouts/slideLayout144.xml"/><Relationship Id="rId4" Type="http://schemas.openxmlformats.org/officeDocument/2006/relationships/image" Target="../media/image238.png"/></Relationships>
</file>

<file path=ppt/slides/_rels/slide17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39.xml"/><Relationship Id="rId1" Type="http://schemas.openxmlformats.org/officeDocument/2006/relationships/slideLayout" Target="../slideLayouts/slideLayout144.xml"/></Relationships>
</file>

<file path=ppt/slides/_rels/slide177.xml.rels><?xml version="1.0" encoding="UTF-8" standalone="yes"?>
<Relationships xmlns="http://schemas.openxmlformats.org/package/2006/relationships"><Relationship Id="rId8" Type="http://schemas.openxmlformats.org/officeDocument/2006/relationships/hyperlink" Target="https://latinxinpublishing.com/" TargetMode="External"/><Relationship Id="rId3" Type="http://schemas.openxmlformats.org/officeDocument/2006/relationships/hyperlink" Target="https://diversebooks.org/" TargetMode="External"/><Relationship Id="rId7" Type="http://schemas.openxmlformats.org/officeDocument/2006/relationships/hyperlink" Target="https://thebrownbookshelf.com/" TargetMode="External"/><Relationship Id="rId2" Type="http://schemas.openxmlformats.org/officeDocument/2006/relationships/notesSlide" Target="../notesSlides/notesSlide140.xml"/><Relationship Id="rId1" Type="http://schemas.openxmlformats.org/officeDocument/2006/relationships/slideLayout" Target="../slideLayouts/slideLayout144.xml"/><Relationship Id="rId6" Type="http://schemas.openxmlformats.org/officeDocument/2006/relationships/hyperlink" Target="https://www.qbrbookreview.com/" TargetMode="External"/><Relationship Id="rId5" Type="http://schemas.openxmlformats.org/officeDocument/2006/relationships/hyperlink" Target="https://socialjusticebooks.org/" TargetMode="External"/><Relationship Id="rId10" Type="http://schemas.openxmlformats.org/officeDocument/2006/relationships/image" Target="../media/image240.png"/><Relationship Id="rId4" Type="http://schemas.openxmlformats.org/officeDocument/2006/relationships/hyperlink" Target="https://americanindiansinchildrensliterature.blogspot.com/" TargetMode="External"/><Relationship Id="rId9" Type="http://schemas.openxmlformats.org/officeDocument/2006/relationships/hyperlink" Target="https://lgbtqreads.com/"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141.xml"/><Relationship Id="rId1" Type="http://schemas.openxmlformats.org/officeDocument/2006/relationships/slideLayout" Target="../slideLayouts/slideLayout144.xml"/></Relationships>
</file>

<file path=ppt/slides/_rels/slide179.xml.rels><?xml version="1.0" encoding="UTF-8" standalone="yes"?>
<Relationships xmlns="http://schemas.openxmlformats.org/package/2006/relationships"><Relationship Id="rId3" Type="http://schemas.openxmlformats.org/officeDocument/2006/relationships/hyperlink" Target="mailto:m.christianlong@dallascityhall.com" TargetMode="External"/><Relationship Id="rId2" Type="http://schemas.openxmlformats.org/officeDocument/2006/relationships/notesSlide" Target="../notesSlides/notesSlide142.xml"/><Relationship Id="rId1" Type="http://schemas.openxmlformats.org/officeDocument/2006/relationships/slideLayout" Target="../slideLayouts/slideLayout141.xml"/><Relationship Id="rId4" Type="http://schemas.openxmlformats.org/officeDocument/2006/relationships/hyperlink" Target="mailto:ysabat@ebsco.com"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3.xml"/></Relationships>
</file>

<file path=ppt/slides/_rels/slide1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3.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 Target="slide29.xml"/><Relationship Id="rId7" Type="http://schemas.openxmlformats.org/officeDocument/2006/relationships/slide" Target="slide168.xml"/><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slide" Target="slide112.xml"/><Relationship Id="rId5" Type="http://schemas.openxmlformats.org/officeDocument/2006/relationships/slide" Target="slide61.xml"/><Relationship Id="rId4" Type="http://schemas.openxmlformats.org/officeDocument/2006/relationships/slide" Target="slide4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9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194.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94.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86.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8.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4.JPG"/><Relationship Id="rId1" Type="http://schemas.openxmlformats.org/officeDocument/2006/relationships/slideLayout" Target="../slideLayouts/slideLayout16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www.entrepreneur.com/article/297458"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58.jpg"/></Relationships>
</file>

<file path=ppt/slides/_rels/slide31.xml.rels><?xml version="1.0" encoding="UTF-8" standalone="yes"?>
<Relationships xmlns="http://schemas.openxmlformats.org/package/2006/relationships"><Relationship Id="rId3" Type="http://schemas.openxmlformats.org/officeDocument/2006/relationships/hyperlink" Target="https://www.mystgalaxy.com/sites/mystgalaxy.com/files/Books_are_better_shared.png" TargetMode="External"/><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raforall.blogspot.com/2020/10/share-why-someone-would-enjoy-book-not.html"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60.gif"/><Relationship Id="rId4" Type="http://schemas.openxmlformats.org/officeDocument/2006/relationships/hyperlink" Target="https://media.npr.org/assets/img/2011/12/06/book-club-0d05cde6ad5a1a3c0fa7dcb9d8f7289cabb6bf54-s800-c85.gif"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raforall.blogspot.com/2021/01/curbside-patrons-and-discovery.html" TargetMode="External"/><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hyperlink" Target="http://raforall.blogspot.com/2018/11/call-to-action-booktalking-prompts-made.html" TargetMode="External"/><Relationship Id="rId5" Type="http://schemas.openxmlformats.org/officeDocument/2006/relationships/hyperlink" Target="https://raforall.blogspot.com/2017/11/make-all-of-your-displays-interactive.html" TargetMode="External"/><Relationship Id="rId4" Type="http://schemas.openxmlformats.org/officeDocument/2006/relationships/hyperlink" Target="https://raforall.blogspot.com/search?q=unboxing+videos"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femgineer.com/wp-content/uploads/2013/11/handoff.jpg" TargetMode="External"/><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61.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www.ottawalife.com/admin/cms/images/small/hand-1917895_1920.png" TargetMode="External"/><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hyperlink" Target="http://raforall.blogspot.com/2019/01/display-idea-ask-your-staff-for-their.html" TargetMode="External"/><Relationship Id="rId7" Type="http://schemas.openxmlformats.org/officeDocument/2006/relationships/hyperlink" Target="https://www.goodreads.com/group/show/1106061-dmpl-book-chat"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hyperlink" Target="https://dmpl.org/book-chat-lets-find-your-next-great-read" TargetMode="External"/><Relationship Id="rId5" Type="http://schemas.openxmlformats.org/officeDocument/2006/relationships/hyperlink" Target="https://raforall.blogspot.com/p/stock-your-ra-pantry.html" TargetMode="External"/><Relationship Id="rId4" Type="http://schemas.openxmlformats.org/officeDocument/2006/relationships/hyperlink" Target="http://raforall.blogspot.com/2020/03/stock-your-ra-pantry-get-busy-on.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2.xml"/></Relationships>
</file>

<file path=ppt/slides/_rels/slide40.xml.rels><?xml version="1.0" encoding="UTF-8" standalone="yes"?>
<Relationships xmlns="http://schemas.openxmlformats.org/package/2006/relationships"><Relationship Id="rId8" Type="http://schemas.openxmlformats.org/officeDocument/2006/relationships/image" Target="../media/image64.gif"/><Relationship Id="rId3" Type="http://schemas.openxmlformats.org/officeDocument/2006/relationships/hyperlink" Target="mailto:bspratford@hotmail.com" TargetMode="External"/><Relationship Id="rId7" Type="http://schemas.openxmlformats.org/officeDocument/2006/relationships/hyperlink" Target="https://media.giphy.com/media/XHVmD4RyXgSjd8aUMb/giphy.gif"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hyperlink" Target="mailto:afriedli@tscpl.org" TargetMode="External"/><Relationship Id="rId5" Type="http://schemas.openxmlformats.org/officeDocument/2006/relationships/hyperlink" Target="https://twitter.com/RAforAll" TargetMode="External"/><Relationship Id="rId4" Type="http://schemas.openxmlformats.org/officeDocument/2006/relationships/hyperlink" Target="http://raforall.blogspot.com/"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217.xml"/><Relationship Id="rId5" Type="http://schemas.openxmlformats.org/officeDocument/2006/relationships/image" Target="../media/image67.jp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66.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186.xml"/><Relationship Id="rId5" Type="http://schemas.openxmlformats.org/officeDocument/2006/relationships/image" Target="../media/image29.png"/><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8.jpg"/><Relationship Id="rId1" Type="http://schemas.openxmlformats.org/officeDocument/2006/relationships/slideLayout" Target="../slideLayouts/slideLayout217.xml"/><Relationship Id="rId5" Type="http://schemas.openxmlformats.org/officeDocument/2006/relationships/image" Target="../media/image79.jp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81.jpeg"/></Relationships>
</file>

<file path=ppt/slides/_rels/slide6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diagramColors" Target="../diagrams/colors7.xml"/><Relationship Id="rId11" Type="http://schemas.openxmlformats.org/officeDocument/2006/relationships/image" Target="../media/image86.svg"/><Relationship Id="rId5" Type="http://schemas.openxmlformats.org/officeDocument/2006/relationships/diagramQuickStyle" Target="../diagrams/quickStyle7.xml"/><Relationship Id="rId10" Type="http://schemas.openxmlformats.org/officeDocument/2006/relationships/image" Target="../media/image85.png"/><Relationship Id="rId4" Type="http://schemas.openxmlformats.org/officeDocument/2006/relationships/diagramLayout" Target="../diagrams/layout7.xml"/><Relationship Id="rId9" Type="http://schemas.openxmlformats.org/officeDocument/2006/relationships/image" Target="../media/image84.svg"/></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5.xml"/><Relationship Id="rId1" Type="http://schemas.openxmlformats.org/officeDocument/2006/relationships/slideLayout" Target="../slideLayouts/slideLayout4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6.xml"/><Relationship Id="rId1" Type="http://schemas.openxmlformats.org/officeDocument/2006/relationships/slideLayout" Target="../slideLayouts/slideLayout4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7.xml"/><Relationship Id="rId1" Type="http://schemas.openxmlformats.org/officeDocument/2006/relationships/slideLayout" Target="../slideLayouts/slideLayout4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4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66.xml"/></Relationships>
</file>

<file path=ppt/slides/_rels/slide7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9.xml"/><Relationship Id="rId6" Type="http://schemas.openxmlformats.org/officeDocument/2006/relationships/image" Target="../media/image16.png"/><Relationship Id="rId5" Type="http://schemas.openxmlformats.org/officeDocument/2006/relationships/image" Target="../media/image98.emf"/><Relationship Id="rId4"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0.xml"/><Relationship Id="rId1" Type="http://schemas.openxmlformats.org/officeDocument/2006/relationships/slideLayout" Target="../slideLayouts/slideLayout98.xml"/><Relationship Id="rId4" Type="http://schemas.openxmlformats.org/officeDocument/2006/relationships/image" Target="../media/image100.png"/></Relationships>
</file>

<file path=ppt/slides/_rels/slide7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90.xml"/></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93.xml"/><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93.xml"/><Relationship Id="rId4" Type="http://schemas.openxmlformats.org/officeDocument/2006/relationships/image" Target="../media/image100.png"/></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98.xml"/><Relationship Id="rId5" Type="http://schemas.openxmlformats.org/officeDocument/2006/relationships/image" Target="../media/image104.png"/><Relationship Id="rId4" Type="http://schemas.openxmlformats.org/officeDocument/2006/relationships/image" Target="../media/image100.png"/></Relationships>
</file>

<file path=ppt/slides/_rels/slide7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6.xml"/><Relationship Id="rId1" Type="http://schemas.openxmlformats.org/officeDocument/2006/relationships/slideLayout" Target="../slideLayouts/slideLayout98.xml"/></Relationships>
</file>

<file path=ppt/slides/_rels/slide7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7.xml"/><Relationship Id="rId1" Type="http://schemas.openxmlformats.org/officeDocument/2006/relationships/slideLayout" Target="../slideLayouts/slideLayout98.xml"/><Relationship Id="rId4" Type="http://schemas.openxmlformats.org/officeDocument/2006/relationships/image" Target="../media/image100.png"/></Relationships>
</file>

<file path=ppt/slides/_rels/slide7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8.xml"/><Relationship Id="rId1" Type="http://schemas.openxmlformats.org/officeDocument/2006/relationships/slideLayout" Target="../slideLayouts/slideLayout98.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66.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9.xml"/><Relationship Id="rId1" Type="http://schemas.openxmlformats.org/officeDocument/2006/relationships/slideLayout" Target="../slideLayouts/slideLayout93.xml"/><Relationship Id="rId6" Type="http://schemas.openxmlformats.org/officeDocument/2006/relationships/image" Target="../media/image108.jpeg"/><Relationship Id="rId5" Type="http://schemas.openxmlformats.org/officeDocument/2006/relationships/image" Target="../media/image100.png"/><Relationship Id="rId4" Type="http://schemas.openxmlformats.org/officeDocument/2006/relationships/hyperlink" Target="https://www.facebook.com/BeavertonCityLibrary/posts/3789562177755446"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96.xml"/></Relationships>
</file>

<file path=ppt/slides/_rels/slide82.xml.rels><?xml version="1.0" encoding="UTF-8" standalone="yes"?>
<Relationships xmlns="http://schemas.openxmlformats.org/package/2006/relationships"><Relationship Id="rId3" Type="http://schemas.openxmlformats.org/officeDocument/2006/relationships/hyperlink" Target="https://twitter.com/CityofTualatin" TargetMode="External"/><Relationship Id="rId2" Type="http://schemas.openxmlformats.org/officeDocument/2006/relationships/notesSlide" Target="../notesSlides/notesSlide51.xml"/><Relationship Id="rId1" Type="http://schemas.openxmlformats.org/officeDocument/2006/relationships/slideLayout" Target="../slideLayouts/slideLayout97.xml"/><Relationship Id="rId4" Type="http://schemas.openxmlformats.org/officeDocument/2006/relationships/image" Target="../media/image109.png"/></Relationships>
</file>

<file path=ppt/slides/_rels/slide8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2.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99.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90.xml"/></Relationships>
</file>

<file path=ppt/slides/_rels/slide8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5.xml"/><Relationship Id="rId1" Type="http://schemas.openxmlformats.org/officeDocument/2006/relationships/slideLayout" Target="../slideLayouts/slideLayout93.xml"/><Relationship Id="rId4" Type="http://schemas.openxmlformats.org/officeDocument/2006/relationships/image" Target="../media/image100.png"/></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94.xml"/><Relationship Id="rId6" Type="http://schemas.openxmlformats.org/officeDocument/2006/relationships/image" Target="../media/image100.png"/><Relationship Id="rId5" Type="http://schemas.openxmlformats.org/officeDocument/2006/relationships/image" Target="../media/image116.jpeg"/><Relationship Id="rId4" Type="http://schemas.openxmlformats.org/officeDocument/2006/relationships/hyperlink" Target="https://www.facebook.com/CoosBayPublicLibrary/posts/2202405679810281"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7.xml"/><Relationship Id="rId1" Type="http://schemas.openxmlformats.org/officeDocument/2006/relationships/slideLayout" Target="../slideLayouts/slideLayout92.xml"/><Relationship Id="rId5" Type="http://schemas.openxmlformats.org/officeDocument/2006/relationships/image" Target="../media/image100.png"/><Relationship Id="rId4" Type="http://schemas.openxmlformats.org/officeDocument/2006/relationships/hyperlink" Target="https://www.facebook.com/21557622350/videos/813766066142684"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90.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86.xml"/><Relationship Id="rId6" Type="http://schemas.openxmlformats.org/officeDocument/2006/relationships/image" Target="../media/image29.png"/><Relationship Id="rId5" Type="http://schemas.openxmlformats.org/officeDocument/2006/relationships/image" Target="../media/image35.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3" Type="http://schemas.openxmlformats.org/officeDocument/2006/relationships/hyperlink" Target="https://www.flickr.com/photos/peskylibrary/" TargetMode="External"/><Relationship Id="rId2" Type="http://schemas.openxmlformats.org/officeDocument/2006/relationships/notesSlide" Target="../notesSlides/notesSlide59.xml"/><Relationship Id="rId1" Type="http://schemas.openxmlformats.org/officeDocument/2006/relationships/slideLayout" Target="../slideLayouts/slideLayout93.xml"/><Relationship Id="rId5" Type="http://schemas.openxmlformats.org/officeDocument/2006/relationships/image" Target="../media/image118.jpeg"/><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93.xml"/><Relationship Id="rId5" Type="http://schemas.openxmlformats.org/officeDocument/2006/relationships/image" Target="../media/image100.png"/><Relationship Id="rId4" Type="http://schemas.openxmlformats.org/officeDocument/2006/relationships/hyperlink" Target="https://www.facebook.com/AlohaLibrary/posts/3814711711879126"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1.xml"/><Relationship Id="rId1" Type="http://schemas.openxmlformats.org/officeDocument/2006/relationships/slideLayout" Target="../slideLayouts/slideLayout93.xml"/><Relationship Id="rId6" Type="http://schemas.openxmlformats.org/officeDocument/2006/relationships/image" Target="../media/image100.png"/><Relationship Id="rId5" Type="http://schemas.openxmlformats.org/officeDocument/2006/relationships/image" Target="../media/image120.png"/><Relationship Id="rId4" Type="http://schemas.openxmlformats.org/officeDocument/2006/relationships/hyperlink" Target="https://www.facebook.com/CedarMillLibraries/posts/3948844791798330"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2.xml"/><Relationship Id="rId1" Type="http://schemas.openxmlformats.org/officeDocument/2006/relationships/slideLayout" Target="../slideLayouts/slideLayout90.xml"/></Relationships>
</file>

<file path=ppt/slides/_rels/slide9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93.xml"/><Relationship Id="rId4" Type="http://schemas.openxmlformats.org/officeDocument/2006/relationships/image" Target="../media/image100.png"/></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playlist?list=PLH43bK4eHMTvlR5ejTCLNx5k2kNd9Hkzr" TargetMode="External"/><Relationship Id="rId7" Type="http://schemas.openxmlformats.org/officeDocument/2006/relationships/image" Target="../media/image113.png"/><Relationship Id="rId2" Type="http://schemas.openxmlformats.org/officeDocument/2006/relationships/notesSlide" Target="../notesSlides/notesSlide64.xml"/><Relationship Id="rId1" Type="http://schemas.openxmlformats.org/officeDocument/2006/relationships/slideLayout" Target="../slideLayouts/slideLayout99.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6.png"/><Relationship Id="rId2" Type="http://schemas.openxmlformats.org/officeDocument/2006/relationships/notesSlide" Target="../notesSlides/notesSlide65.xml"/><Relationship Id="rId1" Type="http://schemas.openxmlformats.org/officeDocument/2006/relationships/slideLayout" Target="../slideLayouts/slideLayout92.xml"/><Relationship Id="rId6" Type="http://schemas.openxmlformats.org/officeDocument/2006/relationships/image" Target="../media/image100.png"/><Relationship Id="rId5" Type="http://schemas.openxmlformats.org/officeDocument/2006/relationships/hyperlink" Target="https://www.kerncountylibrary.org/book-talks/" TargetMode="External"/><Relationship Id="rId4" Type="http://schemas.openxmlformats.org/officeDocument/2006/relationships/hyperlink" Target="https://www.yprl.vic.gov.au/explore/programs/in-the-good-books/"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6.xml"/><Relationship Id="rId1" Type="http://schemas.openxmlformats.org/officeDocument/2006/relationships/slideLayout" Target="../slideLayouts/slideLayout103.xml"/></Relationships>
</file>

<file path=ppt/slides/_rels/slide9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7.xml"/><Relationship Id="rId1" Type="http://schemas.openxmlformats.org/officeDocument/2006/relationships/slideLayout" Target="../slideLayouts/slideLayout100.xml"/><Relationship Id="rId5" Type="http://schemas.openxmlformats.org/officeDocument/2006/relationships/image" Target="../media/image130.png"/><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68.xml"/><Relationship Id="rId1" Type="http://schemas.openxmlformats.org/officeDocument/2006/relationships/slideLayout" Target="../slideLayouts/slideLayout1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22844-5242-0D4B-9D02-F01F976080EA}"/>
              </a:ext>
            </a:extLst>
          </p:cNvPr>
          <p:cNvSpPr/>
          <p:nvPr/>
        </p:nvSpPr>
        <p:spPr>
          <a:xfrm>
            <a:off x="-29392" y="0"/>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V="1">
            <a:off x="9256782" y="3188473"/>
            <a:ext cx="2738663" cy="239175"/>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B7D9B1A2-3ED7-41F7-8433-218DB5B3F6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8301" y="6249586"/>
            <a:ext cx="2068890" cy="407781"/>
          </a:xfrm>
          <a:prstGeom prst="rect">
            <a:avLst/>
          </a:prstGeom>
        </p:spPr>
      </p:pic>
      <p:sp>
        <p:nvSpPr>
          <p:cNvPr id="5" name="Title 2">
            <a:extLst>
              <a:ext uri="{FF2B5EF4-FFF2-40B4-BE49-F238E27FC236}">
                <a16:creationId xmlns:a16="http://schemas.microsoft.com/office/drawing/2014/main" id="{13D9FCF0-E69B-485D-B658-BFD5B4E1B0A9}"/>
              </a:ext>
            </a:extLst>
          </p:cNvPr>
          <p:cNvSpPr txBox="1">
            <a:spLocks/>
          </p:cNvSpPr>
          <p:nvPr/>
        </p:nvSpPr>
        <p:spPr>
          <a:xfrm>
            <a:off x="1080928" y="104028"/>
            <a:ext cx="9440393" cy="235221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400"/>
              </a:spcBef>
            </a:pPr>
            <a:r>
              <a:rPr lang="en-US" sz="4800" b="1" dirty="0">
                <a:solidFill>
                  <a:schemeClr val="bg1"/>
                </a:solidFill>
                <a:latin typeface="Century Gothic"/>
              </a:rPr>
              <a:t>Welcome </a:t>
            </a:r>
            <a:endParaRPr lang="en-US" sz="4800" b="1" dirty="0">
              <a:solidFill>
                <a:schemeClr val="bg1"/>
              </a:solidFill>
              <a:latin typeface="Century Gothic" panose="020B0502020202020204" pitchFamily="34" charset="0"/>
            </a:endParaRPr>
          </a:p>
          <a:p>
            <a:pPr algn="l">
              <a:lnSpc>
                <a:spcPct val="110000"/>
              </a:lnSpc>
              <a:spcBef>
                <a:spcPts val="400"/>
              </a:spcBef>
            </a:pPr>
            <a:r>
              <a:rPr lang="en-US" sz="4800" dirty="0">
                <a:solidFill>
                  <a:schemeClr val="bg1"/>
                </a:solidFill>
                <a:latin typeface="Century Gothic"/>
              </a:rPr>
              <a:t>To Other Duties as Assigned: A Day of Learning</a:t>
            </a:r>
            <a:endParaRPr lang="en-US" sz="4800" dirty="0">
              <a:solidFill>
                <a:schemeClr val="bg1"/>
              </a:solidFill>
              <a:latin typeface="Century Gothic" panose="020B0502020202020204" pitchFamily="34" charset="0"/>
            </a:endParaRPr>
          </a:p>
        </p:txBody>
      </p:sp>
      <p:pic>
        <p:nvPicPr>
          <p:cNvPr id="7" name="Picture 6" descr="Graphical user interface, text, application&#10;&#10;Description automatically generated with medium confidence">
            <a:extLst>
              <a:ext uri="{FF2B5EF4-FFF2-40B4-BE49-F238E27FC236}">
                <a16:creationId xmlns:a16="http://schemas.microsoft.com/office/drawing/2014/main" id="{845216E4-5BF2-4512-BFC5-C8E44595C9C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312"/>
          <a:stretch/>
        </p:blipFill>
        <p:spPr>
          <a:xfrm>
            <a:off x="3052292" y="3188473"/>
            <a:ext cx="5607138" cy="3468894"/>
          </a:xfrm>
          <a:prstGeom prst="rect">
            <a:avLst/>
          </a:prstGeom>
        </p:spPr>
      </p:pic>
      <p:sp>
        <p:nvSpPr>
          <p:cNvPr id="8" name="TextBox 7">
            <a:extLst>
              <a:ext uri="{FF2B5EF4-FFF2-40B4-BE49-F238E27FC236}">
                <a16:creationId xmlns:a16="http://schemas.microsoft.com/office/drawing/2014/main" id="{1566BEF1-DBF7-4E64-8441-CF351787C4CB}"/>
              </a:ext>
            </a:extLst>
          </p:cNvPr>
          <p:cNvSpPr txBox="1"/>
          <p:nvPr/>
        </p:nvSpPr>
        <p:spPr>
          <a:xfrm>
            <a:off x="1080928" y="2558212"/>
            <a:ext cx="5692733" cy="523220"/>
          </a:xfrm>
          <a:prstGeom prst="rect">
            <a:avLst/>
          </a:prstGeom>
          <a:noFill/>
        </p:spPr>
        <p:txBody>
          <a:bodyPr wrap="square" rtlCol="0">
            <a:spAutoFit/>
          </a:bodyPr>
          <a:lstStyle/>
          <a:p>
            <a:r>
              <a:rPr lang="en-US" sz="2800" spc="300" dirty="0">
                <a:solidFill>
                  <a:schemeClr val="bg1"/>
                </a:solidFill>
              </a:rPr>
              <a:t>#NoveListDayofLearning</a:t>
            </a:r>
          </a:p>
        </p:txBody>
      </p:sp>
    </p:spTree>
    <p:extLst>
      <p:ext uri="{BB962C8B-B14F-4D97-AF65-F5344CB8AC3E}">
        <p14:creationId xmlns:p14="http://schemas.microsoft.com/office/powerpoint/2010/main" val="161602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35D1EE5-AFEF-4AC1-9BE6-1966023518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33098" y="-1"/>
            <a:ext cx="4558902" cy="6259591"/>
          </a:xfrm>
          <a:prstGeom prst="rect">
            <a:avLst/>
          </a:prstGeom>
        </p:spPr>
      </p:pic>
      <p:sp>
        <p:nvSpPr>
          <p:cNvPr id="3" name="Content Placeholder 2">
            <a:extLst>
              <a:ext uri="{FF2B5EF4-FFF2-40B4-BE49-F238E27FC236}">
                <a16:creationId xmlns:a16="http://schemas.microsoft.com/office/drawing/2014/main" id="{EA0AF024-BB01-4F0A-81F0-57D62F830D0A}"/>
              </a:ext>
            </a:extLst>
          </p:cNvPr>
          <p:cNvSpPr>
            <a:spLocks noGrp="1"/>
          </p:cNvSpPr>
          <p:nvPr>
            <p:ph idx="1"/>
          </p:nvPr>
        </p:nvSpPr>
        <p:spPr>
          <a:xfrm>
            <a:off x="1157234" y="1981200"/>
            <a:ext cx="5929366" cy="3810000"/>
          </a:xfrm>
        </p:spPr>
        <p:txBody>
          <a:bodyPr>
            <a:normAutofit/>
          </a:bodyPr>
          <a:lstStyle/>
          <a:p>
            <a:pPr marL="0" indent="0">
              <a:buNone/>
            </a:pPr>
            <a:r>
              <a:rPr lang="en-US" sz="4600" b="1" dirty="0"/>
              <a:t>1920s</a:t>
            </a:r>
          </a:p>
          <a:p>
            <a:pPr lvl="1">
              <a:buFont typeface="Arial"/>
              <a:buChar char="•"/>
            </a:pPr>
            <a:r>
              <a:rPr lang="en-US" sz="2700" dirty="0"/>
              <a:t>Jennie M. Flexner—NYPL </a:t>
            </a:r>
          </a:p>
          <a:p>
            <a:pPr lvl="1">
              <a:buFont typeface="Arial"/>
              <a:buChar char="•"/>
            </a:pPr>
            <a:r>
              <a:rPr lang="en-US" sz="2700" dirty="0"/>
              <a:t>Reading plans focused on learning</a:t>
            </a:r>
          </a:p>
          <a:p>
            <a:pPr lvl="1">
              <a:buFont typeface="Arial"/>
              <a:buChar char="•"/>
            </a:pPr>
            <a:r>
              <a:rPr lang="en-US" sz="2700" dirty="0"/>
              <a:t>Ongoing relationships with readers</a:t>
            </a:r>
          </a:p>
          <a:p>
            <a:pPr marL="0" indent="0">
              <a:buNone/>
            </a:pPr>
            <a:endParaRPr lang="en-US" sz="4200" b="1" dirty="0"/>
          </a:p>
          <a:p>
            <a:pPr marL="0" indent="0">
              <a:buNone/>
            </a:pPr>
            <a:endParaRPr lang="en-US" sz="4200" b="1" dirty="0"/>
          </a:p>
          <a:p>
            <a:pPr marL="0" indent="0">
              <a:buNone/>
            </a:pPr>
            <a:endParaRPr lang="en-US" sz="4200" dirty="0"/>
          </a:p>
          <a:p>
            <a:pPr lvl="1">
              <a:buFont typeface="Arial"/>
              <a:buChar char="•"/>
            </a:pPr>
            <a:endParaRPr lang="en-US" sz="2700" dirty="0"/>
          </a:p>
          <a:p>
            <a:endParaRPr lang="en-US" dirty="0"/>
          </a:p>
        </p:txBody>
      </p:sp>
      <p:sp>
        <p:nvSpPr>
          <p:cNvPr id="4" name="Rectangle 3"/>
          <p:cNvSpPr/>
          <p:nvPr/>
        </p:nvSpPr>
        <p:spPr>
          <a:xfrm>
            <a:off x="0" y="457200"/>
            <a:ext cx="9340873" cy="899288"/>
          </a:xfrm>
          <a:prstGeom prst="rect">
            <a:avLst/>
          </a:prstGeom>
          <a:solidFill>
            <a:srgbClr val="002F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FFEB1122-32CC-427F-BDEF-7B578E84E9A8}"/>
              </a:ext>
            </a:extLst>
          </p:cNvPr>
          <p:cNvSpPr>
            <a:spLocks noGrp="1"/>
          </p:cNvSpPr>
          <p:nvPr>
            <p:ph type="title"/>
          </p:nvPr>
        </p:nvSpPr>
        <p:spPr>
          <a:xfrm>
            <a:off x="381000" y="553347"/>
            <a:ext cx="9340872" cy="899288"/>
          </a:xfrm>
        </p:spPr>
        <p:txBody>
          <a:bodyPr>
            <a:noAutofit/>
          </a:bodyPr>
          <a:lstStyle/>
          <a:p>
            <a:r>
              <a:rPr lang="en-US" sz="4000" b="1" dirty="0">
                <a:solidFill>
                  <a:schemeClr val="bg1"/>
                </a:solidFill>
              </a:rPr>
              <a:t>A Brief History of Readers’ Advisory</a:t>
            </a:r>
          </a:p>
        </p:txBody>
      </p:sp>
      <p:cxnSp>
        <p:nvCxnSpPr>
          <p:cNvPr id="6" name="Straight Connector 5"/>
          <p:cNvCxnSpPr/>
          <p:nvPr/>
        </p:nvCxnSpPr>
        <p:spPr>
          <a:xfrm>
            <a:off x="685520" y="2057400"/>
            <a:ext cx="0" cy="3507619"/>
          </a:xfrm>
          <a:prstGeom prst="line">
            <a:avLst/>
          </a:prstGeom>
          <a:ln w="76200" cap="sq" cmpd="sng">
            <a:solidFill>
              <a:srgbClr val="3E75CF"/>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65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EDCF16-E127-C344-9320-692C372FCC65}"/>
              </a:ext>
            </a:extLst>
          </p:cNvPr>
          <p:cNvSpPr/>
          <p:nvPr/>
        </p:nvSpPr>
        <p:spPr>
          <a:xfrm>
            <a:off x="1" y="0"/>
            <a:ext cx="583052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3" name="Title 2">
            <a:extLst>
              <a:ext uri="{FF2B5EF4-FFF2-40B4-BE49-F238E27FC236}">
                <a16:creationId xmlns:a16="http://schemas.microsoft.com/office/drawing/2014/main" id="{150D2360-F5C8-8B41-AF80-88E2E03424A0}"/>
              </a:ext>
            </a:extLst>
          </p:cNvPr>
          <p:cNvSpPr>
            <a:spLocks noGrp="1"/>
          </p:cNvSpPr>
          <p:nvPr>
            <p:ph type="title"/>
          </p:nvPr>
        </p:nvSpPr>
        <p:spPr/>
        <p:txBody>
          <a:bodyPr>
            <a:normAutofit fontScale="90000"/>
          </a:bodyPr>
          <a:lstStyle/>
          <a:p>
            <a:r>
              <a:rPr lang="en-US">
                <a:solidFill>
                  <a:schemeClr val="bg1"/>
                </a:solidFill>
                <a:latin typeface="Century Gothic"/>
              </a:rPr>
              <a:t>Turn your homepage into a digital end cap.</a:t>
            </a:r>
            <a:endParaRPr lang="en-US">
              <a:solidFill>
                <a:schemeClr val="bg1"/>
              </a:solidFill>
            </a:endParaRPr>
          </a:p>
        </p:txBody>
      </p:sp>
      <p:pic>
        <p:nvPicPr>
          <p:cNvPr id="7" name="Picture 7" descr="A person sleeping on a bed&#10;&#10;Description automatically generated">
            <a:extLst>
              <a:ext uri="{FF2B5EF4-FFF2-40B4-BE49-F238E27FC236}">
                <a16:creationId xmlns:a16="http://schemas.microsoft.com/office/drawing/2014/main" id="{A90496B1-6E35-4706-8E29-70D62D95E839}"/>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5837298" y="-921677"/>
            <a:ext cx="6452916" cy="7781205"/>
          </a:xfrm>
        </p:spPr>
      </p:pic>
    </p:spTree>
    <p:extLst>
      <p:ext uri="{BB962C8B-B14F-4D97-AF65-F5344CB8AC3E}">
        <p14:creationId xmlns:p14="http://schemas.microsoft.com/office/powerpoint/2010/main" val="1544275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raphical user interface, website&#10;&#10;Description automatically generated">
            <a:extLst>
              <a:ext uri="{FF2B5EF4-FFF2-40B4-BE49-F238E27FC236}">
                <a16:creationId xmlns:a16="http://schemas.microsoft.com/office/drawing/2014/main" id="{99364329-EEAD-4506-B4D3-11BA8B78F4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447" y="200251"/>
            <a:ext cx="5144219" cy="6332896"/>
          </a:xfrm>
          <a:prstGeom prst="rect">
            <a:avLst/>
          </a:prstGeom>
        </p:spPr>
      </p:pic>
      <p:pic>
        <p:nvPicPr>
          <p:cNvPr id="5" name="Picture 4">
            <a:extLst>
              <a:ext uri="{FF2B5EF4-FFF2-40B4-BE49-F238E27FC236}">
                <a16:creationId xmlns:a16="http://schemas.microsoft.com/office/drawing/2014/main" id="{9F1A48AC-DB6C-45AF-B077-228E11EC1352}"/>
              </a:ext>
            </a:extLst>
          </p:cNvPr>
          <p:cNvPicPr>
            <a:picLocks noChangeAspect="1"/>
          </p:cNvPicPr>
          <p:nvPr/>
        </p:nvPicPr>
        <p:blipFill>
          <a:blip r:embed="rId4"/>
          <a:stretch>
            <a:fillRect/>
          </a:stretch>
        </p:blipFill>
        <p:spPr>
          <a:xfrm>
            <a:off x="6936845" y="200251"/>
            <a:ext cx="3757659" cy="6346268"/>
          </a:xfrm>
          <a:prstGeom prst="rect">
            <a:avLst/>
          </a:prstGeom>
        </p:spPr>
      </p:pic>
      <p:sp>
        <p:nvSpPr>
          <p:cNvPr id="6" name="Rectangle 5">
            <a:extLst>
              <a:ext uri="{FF2B5EF4-FFF2-40B4-BE49-F238E27FC236}">
                <a16:creationId xmlns:a16="http://schemas.microsoft.com/office/drawing/2014/main" id="{D9A21EFC-95A0-4FBE-B361-A91542754B57}"/>
              </a:ext>
            </a:extLst>
          </p:cNvPr>
          <p:cNvSpPr/>
          <p:nvPr/>
        </p:nvSpPr>
        <p:spPr>
          <a:xfrm>
            <a:off x="3140766" y="1709531"/>
            <a:ext cx="874644" cy="9144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a:sym typeface="Arial"/>
            </a:endParaRPr>
          </a:p>
        </p:txBody>
      </p:sp>
      <p:cxnSp>
        <p:nvCxnSpPr>
          <p:cNvPr id="8" name="Straight Arrow Connector 7">
            <a:extLst>
              <a:ext uri="{FF2B5EF4-FFF2-40B4-BE49-F238E27FC236}">
                <a16:creationId xmlns:a16="http://schemas.microsoft.com/office/drawing/2014/main" id="{E884E480-7FF9-4DB2-AF40-D15169346821}"/>
              </a:ext>
            </a:extLst>
          </p:cNvPr>
          <p:cNvCxnSpPr/>
          <p:nvPr/>
        </p:nvCxnSpPr>
        <p:spPr>
          <a:xfrm>
            <a:off x="4015410" y="1709531"/>
            <a:ext cx="2716695" cy="0"/>
          </a:xfrm>
          <a:prstGeom prst="straightConnector1">
            <a:avLst/>
          </a:prstGeom>
          <a:ln w="57150" cap="rnd">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119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10;&#10;Description automatically generated">
            <a:extLst>
              <a:ext uri="{FF2B5EF4-FFF2-40B4-BE49-F238E27FC236}">
                <a16:creationId xmlns:a16="http://schemas.microsoft.com/office/drawing/2014/main" id="{7BCC87F5-588C-4CE1-8A14-D4155E3BE6B6}"/>
              </a:ext>
            </a:extLst>
          </p:cNvPr>
          <p:cNvPicPr>
            <a:picLocks noChangeAspect="1"/>
          </p:cNvPicPr>
          <p:nvPr/>
        </p:nvPicPr>
        <p:blipFill>
          <a:blip r:embed="rId3"/>
          <a:stretch>
            <a:fillRect/>
          </a:stretch>
        </p:blipFill>
        <p:spPr>
          <a:xfrm>
            <a:off x="817513" y="761443"/>
            <a:ext cx="10556977" cy="5779944"/>
          </a:xfrm>
          <a:prstGeom prst="rect">
            <a:avLst/>
          </a:prstGeom>
          <a:noFill/>
        </p:spPr>
      </p:pic>
      <p:sp>
        <p:nvSpPr>
          <p:cNvPr id="2" name="TextBox 1">
            <a:extLst>
              <a:ext uri="{FF2B5EF4-FFF2-40B4-BE49-F238E27FC236}">
                <a16:creationId xmlns:a16="http://schemas.microsoft.com/office/drawing/2014/main" id="{9DF84F31-0117-4827-9EB7-BF509AADA4F3}"/>
              </a:ext>
            </a:extLst>
          </p:cNvPr>
          <p:cNvSpPr txBox="1"/>
          <p:nvPr/>
        </p:nvSpPr>
        <p:spPr>
          <a:xfrm>
            <a:off x="1046923" y="132523"/>
            <a:ext cx="10098156" cy="677108"/>
          </a:xfrm>
          <a:prstGeom prst="rect">
            <a:avLst/>
          </a:prstGeom>
          <a:noFill/>
        </p:spPr>
        <p:txBody>
          <a:bodyPr wrap="square" lIns="121920" tIns="60960" rIns="121920" bIns="60960" rtlCol="0" anchor="t">
            <a:spAutoFit/>
          </a:bodyPr>
          <a:lstStyle/>
          <a:p>
            <a:pPr defTabSz="914377"/>
            <a:r>
              <a:rPr lang="en-US" sz="3600">
                <a:solidFill>
                  <a:srgbClr val="454545"/>
                </a:solidFill>
                <a:latin typeface="Century Gothic"/>
                <a:cs typeface="Arial"/>
                <a:sym typeface="Arial"/>
              </a:rPr>
              <a:t>Search: virtual browsing</a:t>
            </a:r>
          </a:p>
        </p:txBody>
      </p:sp>
    </p:spTree>
    <p:extLst>
      <p:ext uri="{BB962C8B-B14F-4D97-AF65-F5344CB8AC3E}">
        <p14:creationId xmlns:p14="http://schemas.microsoft.com/office/powerpoint/2010/main" val="357181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erson sitting at a table with a computer and smiling at the camera&#10;&#10;Description automatically generated">
            <a:extLst>
              <a:ext uri="{FF2B5EF4-FFF2-40B4-BE49-F238E27FC236}">
                <a16:creationId xmlns:a16="http://schemas.microsoft.com/office/drawing/2014/main" id="{BAEDF714-C0E2-415F-888F-36750C272F0C}"/>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5705476" y="-37651"/>
            <a:ext cx="6658803" cy="7274245"/>
          </a:xfrm>
        </p:spPr>
      </p:pic>
      <p:sp>
        <p:nvSpPr>
          <p:cNvPr id="6" name="Rectangle 5">
            <a:extLst>
              <a:ext uri="{FF2B5EF4-FFF2-40B4-BE49-F238E27FC236}">
                <a16:creationId xmlns:a16="http://schemas.microsoft.com/office/drawing/2014/main" id="{1DEDCF16-E127-C344-9320-692C372FCC65}"/>
              </a:ext>
            </a:extLst>
          </p:cNvPr>
          <p:cNvSpPr/>
          <p:nvPr/>
        </p:nvSpPr>
        <p:spPr>
          <a:xfrm>
            <a:off x="1" y="0"/>
            <a:ext cx="583052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3" name="Title 2">
            <a:extLst>
              <a:ext uri="{FF2B5EF4-FFF2-40B4-BE49-F238E27FC236}">
                <a16:creationId xmlns:a16="http://schemas.microsoft.com/office/drawing/2014/main" id="{150D2360-F5C8-8B41-AF80-88E2E03424A0}"/>
              </a:ext>
            </a:extLst>
          </p:cNvPr>
          <p:cNvSpPr>
            <a:spLocks noGrp="1"/>
          </p:cNvSpPr>
          <p:nvPr>
            <p:ph type="title"/>
          </p:nvPr>
        </p:nvSpPr>
        <p:spPr/>
        <p:txBody>
          <a:bodyPr>
            <a:normAutofit fontScale="90000"/>
          </a:bodyPr>
          <a:lstStyle/>
          <a:p>
            <a:r>
              <a:rPr lang="en-US">
                <a:solidFill>
                  <a:schemeClr val="bg1"/>
                </a:solidFill>
                <a:latin typeface="Century Gothic"/>
              </a:rPr>
              <a:t>Show off your New Releases in new ways.</a:t>
            </a:r>
            <a:endParaRPr lang="en-US">
              <a:solidFill>
                <a:schemeClr val="bg1"/>
              </a:solidFill>
            </a:endParaRPr>
          </a:p>
        </p:txBody>
      </p:sp>
    </p:spTree>
    <p:extLst>
      <p:ext uri="{BB962C8B-B14F-4D97-AF65-F5344CB8AC3E}">
        <p14:creationId xmlns:p14="http://schemas.microsoft.com/office/powerpoint/2010/main" val="38573768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66438" y="5909977"/>
            <a:ext cx="11867311"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2800" b="0" kern="1200">
                <a:solidFill>
                  <a:schemeClr val="accent1"/>
                </a:solidFill>
                <a:latin typeface="+mj-lt"/>
                <a:ea typeface="+mj-ea"/>
                <a:cs typeface="+mj-cs"/>
              </a:defRPr>
            </a:lvl1pPr>
          </a:lstStyle>
          <a:p>
            <a:pPr defTabSz="914377">
              <a:lnSpc>
                <a:spcPct val="110000"/>
              </a:lnSpc>
              <a:spcAft>
                <a:spcPts val="600"/>
              </a:spcAft>
              <a:defRPr/>
            </a:pPr>
            <a:endParaRPr lang="en-US" sz="3200">
              <a:solidFill>
                <a:srgbClr val="F78B1E"/>
              </a:solidFill>
              <a:latin typeface="Century Gothic"/>
              <a:sym typeface="Arial"/>
            </a:endParaRPr>
          </a:p>
        </p:txBody>
      </p:sp>
      <p:pic>
        <p:nvPicPr>
          <p:cNvPr id="9" name="Picture 9" descr="Graphical user interface&#10;&#10;Description automatically generated">
            <a:extLst>
              <a:ext uri="{FF2B5EF4-FFF2-40B4-BE49-F238E27FC236}">
                <a16:creationId xmlns:a16="http://schemas.microsoft.com/office/drawing/2014/main" id="{57094A00-C724-4F89-885F-AC593ED4054C}"/>
              </a:ext>
            </a:extLst>
          </p:cNvPr>
          <p:cNvPicPr>
            <a:picLocks noChangeAspect="1"/>
          </p:cNvPicPr>
          <p:nvPr/>
        </p:nvPicPr>
        <p:blipFill>
          <a:blip r:embed="rId3"/>
          <a:stretch>
            <a:fillRect/>
          </a:stretch>
        </p:blipFill>
        <p:spPr>
          <a:xfrm>
            <a:off x="504117" y="751915"/>
            <a:ext cx="5544364" cy="3989464"/>
          </a:xfrm>
          <a:prstGeom prst="rect">
            <a:avLst/>
          </a:prstGeom>
        </p:spPr>
      </p:pic>
      <p:pic>
        <p:nvPicPr>
          <p:cNvPr id="10" name="Picture 10" descr="Graphical user interface, text, website&#10;&#10;Description automatically generated">
            <a:extLst>
              <a:ext uri="{FF2B5EF4-FFF2-40B4-BE49-F238E27FC236}">
                <a16:creationId xmlns:a16="http://schemas.microsoft.com/office/drawing/2014/main" id="{FF3EE907-BE28-4106-AFC7-A7641AADE8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77266" y="160583"/>
            <a:ext cx="5449324" cy="6377492"/>
          </a:xfrm>
          <a:prstGeom prst="rect">
            <a:avLst/>
          </a:prstGeom>
        </p:spPr>
      </p:pic>
      <p:cxnSp>
        <p:nvCxnSpPr>
          <p:cNvPr id="4" name="Straight Arrow Connector 3">
            <a:extLst>
              <a:ext uri="{FF2B5EF4-FFF2-40B4-BE49-F238E27FC236}">
                <a16:creationId xmlns:a16="http://schemas.microsoft.com/office/drawing/2014/main" id="{88B82C02-327E-4C3F-A6C3-4D09AD06E9B1}"/>
              </a:ext>
            </a:extLst>
          </p:cNvPr>
          <p:cNvCxnSpPr>
            <a:cxnSpLocks/>
          </p:cNvCxnSpPr>
          <p:nvPr/>
        </p:nvCxnSpPr>
        <p:spPr>
          <a:xfrm flipV="1">
            <a:off x="3975653" y="1400175"/>
            <a:ext cx="3510999" cy="407195"/>
          </a:xfrm>
          <a:prstGeom prst="straightConnector1">
            <a:avLst/>
          </a:prstGeom>
          <a:ln w="57150" cap="rnd">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E55B9B7-AC40-4B49-90A6-292C5A1EF316}"/>
              </a:ext>
            </a:extLst>
          </p:cNvPr>
          <p:cNvSpPr/>
          <p:nvPr/>
        </p:nvSpPr>
        <p:spPr>
          <a:xfrm>
            <a:off x="504116" y="1807369"/>
            <a:ext cx="3471536" cy="178397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a:sym typeface="Arial"/>
            </a:endParaRPr>
          </a:p>
        </p:txBody>
      </p:sp>
    </p:spTree>
    <p:extLst>
      <p:ext uri="{BB962C8B-B14F-4D97-AF65-F5344CB8AC3E}">
        <p14:creationId xmlns:p14="http://schemas.microsoft.com/office/powerpoint/2010/main" val="307541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person, shelf, book, indoor&#10;&#10;Description automatically generated">
            <a:extLst>
              <a:ext uri="{FF2B5EF4-FFF2-40B4-BE49-F238E27FC236}">
                <a16:creationId xmlns:a16="http://schemas.microsoft.com/office/drawing/2014/main" id="{F8569BA2-F211-4ADF-BCB9-956716F931CD}"/>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5837529" y="0"/>
            <a:ext cx="6624985" cy="6858000"/>
          </a:xfrm>
        </p:spPr>
      </p:pic>
      <p:sp>
        <p:nvSpPr>
          <p:cNvPr id="6" name="Rectangle 5">
            <a:extLst>
              <a:ext uri="{FF2B5EF4-FFF2-40B4-BE49-F238E27FC236}">
                <a16:creationId xmlns:a16="http://schemas.microsoft.com/office/drawing/2014/main" id="{1DEDCF16-E127-C344-9320-692C372FCC65}"/>
              </a:ext>
            </a:extLst>
          </p:cNvPr>
          <p:cNvSpPr/>
          <p:nvPr/>
        </p:nvSpPr>
        <p:spPr>
          <a:xfrm>
            <a:off x="0" y="0"/>
            <a:ext cx="595788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sym typeface="Arial"/>
            </a:endParaRPr>
          </a:p>
        </p:txBody>
      </p:sp>
      <p:sp>
        <p:nvSpPr>
          <p:cNvPr id="3" name="Title 2">
            <a:extLst>
              <a:ext uri="{FF2B5EF4-FFF2-40B4-BE49-F238E27FC236}">
                <a16:creationId xmlns:a16="http://schemas.microsoft.com/office/drawing/2014/main" id="{150D2360-F5C8-8B41-AF80-88E2E03424A0}"/>
              </a:ext>
            </a:extLst>
          </p:cNvPr>
          <p:cNvSpPr>
            <a:spLocks noGrp="1"/>
          </p:cNvSpPr>
          <p:nvPr>
            <p:ph type="title"/>
          </p:nvPr>
        </p:nvSpPr>
        <p:spPr>
          <a:xfrm>
            <a:off x="0" y="2592273"/>
            <a:ext cx="5957888" cy="1325563"/>
          </a:xfrm>
        </p:spPr>
        <p:txBody>
          <a:bodyPr>
            <a:normAutofit fontScale="90000"/>
          </a:bodyPr>
          <a:lstStyle/>
          <a:p>
            <a:r>
              <a:rPr lang="en-US">
                <a:solidFill>
                  <a:schemeClr val="bg1"/>
                </a:solidFill>
                <a:latin typeface="Century Gothic"/>
              </a:rPr>
              <a:t>Turn inboxes into bookshelves.</a:t>
            </a:r>
            <a:endParaRPr lang="en-US">
              <a:solidFill>
                <a:schemeClr val="bg1"/>
              </a:solidFill>
            </a:endParaRPr>
          </a:p>
        </p:txBody>
      </p:sp>
    </p:spTree>
    <p:extLst>
      <p:ext uri="{BB962C8B-B14F-4D97-AF65-F5344CB8AC3E}">
        <p14:creationId xmlns:p14="http://schemas.microsoft.com/office/powerpoint/2010/main" val="23683887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66438" y="5909977"/>
            <a:ext cx="11867311" cy="1325563"/>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2800" b="0" kern="1200">
                <a:solidFill>
                  <a:schemeClr val="accent1"/>
                </a:solidFill>
                <a:latin typeface="+mj-lt"/>
                <a:ea typeface="+mj-ea"/>
                <a:cs typeface="+mj-cs"/>
              </a:defRPr>
            </a:lvl1pPr>
          </a:lstStyle>
          <a:p>
            <a:pPr defTabSz="914377">
              <a:lnSpc>
                <a:spcPct val="110000"/>
              </a:lnSpc>
              <a:spcAft>
                <a:spcPts val="600"/>
              </a:spcAft>
              <a:defRPr/>
            </a:pPr>
            <a:endParaRPr lang="en-US" sz="3200">
              <a:solidFill>
                <a:srgbClr val="F78B1E"/>
              </a:solidFill>
              <a:latin typeface="Century Gothic"/>
              <a:sym typeface="Arial"/>
            </a:endParaRPr>
          </a:p>
        </p:txBody>
      </p:sp>
      <p:pic>
        <p:nvPicPr>
          <p:cNvPr id="5" name="Picture 6" descr="Graphical user interface, text&#10;&#10;Description automatically generated">
            <a:extLst>
              <a:ext uri="{FF2B5EF4-FFF2-40B4-BE49-F238E27FC236}">
                <a16:creationId xmlns:a16="http://schemas.microsoft.com/office/drawing/2014/main" id="{D9471F37-8FDB-4F6D-8423-3F348B06ACB4}"/>
              </a:ext>
            </a:extLst>
          </p:cNvPr>
          <p:cNvPicPr>
            <a:picLocks noChangeAspect="1"/>
          </p:cNvPicPr>
          <p:nvPr/>
        </p:nvPicPr>
        <p:blipFill>
          <a:blip r:embed="rId3"/>
          <a:stretch>
            <a:fillRect/>
          </a:stretch>
        </p:blipFill>
        <p:spPr>
          <a:xfrm>
            <a:off x="335380" y="293299"/>
            <a:ext cx="3757467" cy="6156384"/>
          </a:xfrm>
          <a:prstGeom prst="rect">
            <a:avLst/>
          </a:prstGeom>
        </p:spPr>
      </p:pic>
      <p:pic>
        <p:nvPicPr>
          <p:cNvPr id="7" name="Picture 7" descr="Timeline&#10;&#10;Description automatically generated">
            <a:extLst>
              <a:ext uri="{FF2B5EF4-FFF2-40B4-BE49-F238E27FC236}">
                <a16:creationId xmlns:a16="http://schemas.microsoft.com/office/drawing/2014/main" id="{6E5343C7-D7BB-47D0-B3A1-69A8F28DA4BF}"/>
              </a:ext>
            </a:extLst>
          </p:cNvPr>
          <p:cNvPicPr>
            <a:picLocks noChangeAspect="1"/>
          </p:cNvPicPr>
          <p:nvPr/>
        </p:nvPicPr>
        <p:blipFill>
          <a:blip r:embed="rId4"/>
          <a:stretch>
            <a:fillRect/>
          </a:stretch>
        </p:blipFill>
        <p:spPr>
          <a:xfrm>
            <a:off x="4363754" y="293299"/>
            <a:ext cx="3478871" cy="6156384"/>
          </a:xfrm>
          <a:prstGeom prst="rect">
            <a:avLst/>
          </a:prstGeom>
        </p:spPr>
      </p:pic>
      <p:pic>
        <p:nvPicPr>
          <p:cNvPr id="8" name="Picture 10" descr="Timeline&#10;&#10;Description automatically generated">
            <a:extLst>
              <a:ext uri="{FF2B5EF4-FFF2-40B4-BE49-F238E27FC236}">
                <a16:creationId xmlns:a16="http://schemas.microsoft.com/office/drawing/2014/main" id="{A1A1312E-E6F5-4309-BCEC-90804F7FEBAB}"/>
              </a:ext>
            </a:extLst>
          </p:cNvPr>
          <p:cNvPicPr>
            <a:picLocks noChangeAspect="1"/>
          </p:cNvPicPr>
          <p:nvPr/>
        </p:nvPicPr>
        <p:blipFill>
          <a:blip r:embed="rId5"/>
          <a:stretch>
            <a:fillRect/>
          </a:stretch>
        </p:blipFill>
        <p:spPr>
          <a:xfrm>
            <a:off x="7981474" y="293299"/>
            <a:ext cx="3964073" cy="6156384"/>
          </a:xfrm>
          <a:prstGeom prst="rect">
            <a:avLst/>
          </a:prstGeom>
        </p:spPr>
      </p:pic>
    </p:spTree>
    <p:extLst>
      <p:ext uri="{BB962C8B-B14F-4D97-AF65-F5344CB8AC3E}">
        <p14:creationId xmlns:p14="http://schemas.microsoft.com/office/powerpoint/2010/main" val="85356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79" y="518494"/>
            <a:ext cx="12165875" cy="1138773"/>
          </a:xfrm>
          <a:prstGeom prst="rect">
            <a:avLst/>
          </a:prstGeom>
          <a:noFill/>
        </p:spPr>
        <p:txBody>
          <a:bodyPr wrap="square" rtlCol="0">
            <a:spAutoFit/>
          </a:bodyPr>
          <a:lstStyle/>
          <a:p>
            <a:pPr algn="ctr" defTabSz="914377"/>
            <a:r>
              <a:rPr lang="en-US" sz="4400">
                <a:solidFill>
                  <a:prstClr val="black">
                    <a:lumMod val="65000"/>
                    <a:lumOff val="35000"/>
                  </a:prstClr>
                </a:solidFill>
                <a:latin typeface="Century Gothic" panose="020B0502020202020204" pitchFamily="34" charset="0"/>
                <a:cs typeface="Arial"/>
                <a:sym typeface="Arial"/>
              </a:rPr>
              <a:t>Keep everyone’s to-read lists full</a:t>
            </a:r>
            <a:br>
              <a:rPr lang="en-US" sz="4400">
                <a:solidFill>
                  <a:prstClr val="black">
                    <a:lumMod val="65000"/>
                    <a:lumOff val="35000"/>
                  </a:prstClr>
                </a:solidFill>
                <a:latin typeface="Century Gothic" panose="020B0502020202020204" pitchFamily="34" charset="0"/>
                <a:cs typeface="Arial"/>
                <a:sym typeface="Arial"/>
              </a:rPr>
            </a:br>
            <a:r>
              <a:rPr lang="en-US" sz="2400">
                <a:solidFill>
                  <a:prstClr val="black">
                    <a:lumMod val="65000"/>
                    <a:lumOff val="35000"/>
                  </a:prstClr>
                </a:solidFill>
                <a:latin typeface="Century Gothic" panose="020B0502020202020204" pitchFamily="34" charset="0"/>
                <a:cs typeface="Arial"/>
                <a:sym typeface="Arial"/>
              </a:rPr>
              <a:t>with </a:t>
            </a:r>
            <a:r>
              <a:rPr lang="en-US" sz="2400" b="1" err="1">
                <a:solidFill>
                  <a:prstClr val="black">
                    <a:lumMod val="65000"/>
                    <a:lumOff val="35000"/>
                  </a:prstClr>
                </a:solidFill>
                <a:latin typeface="Century Gothic" panose="020B0502020202020204" pitchFamily="34" charset="0"/>
                <a:cs typeface="Arial"/>
                <a:sym typeface="Arial"/>
              </a:rPr>
              <a:t>NextReads</a:t>
            </a:r>
            <a:r>
              <a:rPr lang="en-US" sz="2400">
                <a:solidFill>
                  <a:prstClr val="black">
                    <a:lumMod val="65000"/>
                    <a:lumOff val="35000"/>
                  </a:prstClr>
                </a:solidFill>
                <a:latin typeface="Century Gothic" panose="020B0502020202020204" pitchFamily="34" charset="0"/>
                <a:cs typeface="Arial"/>
                <a:sym typeface="Arial"/>
              </a:rPr>
              <a:t> newsletters delivered to their inboxes</a:t>
            </a:r>
            <a:endParaRPr lang="en-US" sz="2400" u="sng">
              <a:solidFill>
                <a:prstClr val="black">
                  <a:lumMod val="65000"/>
                  <a:lumOff val="35000"/>
                </a:prstClr>
              </a:solidFill>
              <a:latin typeface="Century Gothic" panose="020B0502020202020204" pitchFamily="34" charset="0"/>
              <a:cs typeface="Arial"/>
              <a:sym typeface="Arial"/>
            </a:endParaRPr>
          </a:p>
        </p:txBody>
      </p:sp>
      <p:grpSp>
        <p:nvGrpSpPr>
          <p:cNvPr id="13" name="Group 12">
            <a:extLst>
              <a:ext uri="{FF2B5EF4-FFF2-40B4-BE49-F238E27FC236}">
                <a16:creationId xmlns:a16="http://schemas.microsoft.com/office/drawing/2014/main" id="{178AA6D9-6819-4CEE-AD55-DF57624B85D9}"/>
              </a:ext>
            </a:extLst>
          </p:cNvPr>
          <p:cNvGrpSpPr/>
          <p:nvPr/>
        </p:nvGrpSpPr>
        <p:grpSpPr>
          <a:xfrm>
            <a:off x="1719106" y="1977490"/>
            <a:ext cx="8753791" cy="5355895"/>
            <a:chOff x="1708748" y="1854940"/>
            <a:chExt cx="8753791" cy="5355895"/>
          </a:xfrm>
        </p:grpSpPr>
        <p:pic>
          <p:nvPicPr>
            <p:cNvPr id="9" name="Picture 8">
              <a:extLst>
                <a:ext uri="{FF2B5EF4-FFF2-40B4-BE49-F238E27FC236}">
                  <a16:creationId xmlns:a16="http://schemas.microsoft.com/office/drawing/2014/main" id="{FE2F89F8-C320-432D-B8C7-FB670409336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21212841">
              <a:off x="1708748" y="2167369"/>
              <a:ext cx="3856407" cy="4931475"/>
            </a:xfrm>
            <a:prstGeom prst="rect">
              <a:avLst/>
            </a:prstGeom>
            <a:ln w="3175" cap="sq">
              <a:solidFill>
                <a:schemeClr val="bg1">
                  <a:lumMod val="85000"/>
                </a:schemeClr>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BAC32EBD-C4B2-46F7-9C6C-D58F365E3E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11741" y="1854940"/>
              <a:ext cx="3893118" cy="5092615"/>
            </a:xfrm>
            <a:prstGeom prst="rect">
              <a:avLst/>
            </a:prstGeom>
            <a:ln w="3175" cap="sq">
              <a:solidFill>
                <a:schemeClr val="bg1">
                  <a:lumMod val="85000"/>
                </a:schemeClr>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2604FD27-2B02-46E4-B35A-DEFA588825F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417588">
              <a:off x="6547749" y="2258810"/>
              <a:ext cx="3914790" cy="4952025"/>
            </a:xfrm>
            <a:prstGeom prst="rect">
              <a:avLst/>
            </a:prstGeom>
            <a:ln w="3175" cap="sq">
              <a:solidFill>
                <a:schemeClr val="bg1">
                  <a:lumMod val="85000"/>
                </a:schemeClr>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400011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4FD1E2-007F-4D4A-A088-EA9D00151E99}"/>
              </a:ext>
            </a:extLst>
          </p:cNvPr>
          <p:cNvPicPr>
            <a:picLocks noChangeAspect="1"/>
          </p:cNvPicPr>
          <p:nvPr/>
        </p:nvPicPr>
        <p:blipFill>
          <a:blip r:embed="rId3"/>
          <a:stretch>
            <a:fillRect/>
          </a:stretch>
        </p:blipFill>
        <p:spPr>
          <a:xfrm>
            <a:off x="1069817" y="291548"/>
            <a:ext cx="4284063" cy="6328299"/>
          </a:xfrm>
          <a:prstGeom prst="rect">
            <a:avLst/>
          </a:prstGeom>
        </p:spPr>
      </p:pic>
      <p:pic>
        <p:nvPicPr>
          <p:cNvPr id="6" name="Picture 5">
            <a:extLst>
              <a:ext uri="{FF2B5EF4-FFF2-40B4-BE49-F238E27FC236}">
                <a16:creationId xmlns:a16="http://schemas.microsoft.com/office/drawing/2014/main" id="{1B09E5F1-F640-4684-AA2C-C1CF0F5F06B1}"/>
              </a:ext>
            </a:extLst>
          </p:cNvPr>
          <p:cNvPicPr>
            <a:picLocks noChangeAspect="1"/>
          </p:cNvPicPr>
          <p:nvPr/>
        </p:nvPicPr>
        <p:blipFill>
          <a:blip r:embed="rId4"/>
          <a:stretch>
            <a:fillRect/>
          </a:stretch>
        </p:blipFill>
        <p:spPr>
          <a:xfrm>
            <a:off x="6096000" y="291550"/>
            <a:ext cx="5276851" cy="6200775"/>
          </a:xfrm>
          <a:prstGeom prst="rect">
            <a:avLst/>
          </a:prstGeom>
        </p:spPr>
      </p:pic>
    </p:spTree>
    <p:extLst>
      <p:ext uri="{BB962C8B-B14F-4D97-AF65-F5344CB8AC3E}">
        <p14:creationId xmlns:p14="http://schemas.microsoft.com/office/powerpoint/2010/main" val="363527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person, person, bench, standing&#10;&#10;Description automatically generated">
            <a:extLst>
              <a:ext uri="{FF2B5EF4-FFF2-40B4-BE49-F238E27FC236}">
                <a16:creationId xmlns:a16="http://schemas.microsoft.com/office/drawing/2014/main" id="{75E3DE9A-A9CA-8A4A-8B5C-9A0286478EB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7" name="Rectangle 6">
            <a:extLst>
              <a:ext uri="{FF2B5EF4-FFF2-40B4-BE49-F238E27FC236}">
                <a16:creationId xmlns:a16="http://schemas.microsoft.com/office/drawing/2014/main" id="{065DF1A1-A96D-8340-9EFE-1F2D3D5889A7}"/>
              </a:ext>
            </a:extLst>
          </p:cNvPr>
          <p:cNvSpPr/>
          <p:nvPr/>
        </p:nvSpPr>
        <p:spPr>
          <a:xfrm>
            <a:off x="1" y="457200"/>
            <a:ext cx="9340873" cy="899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srgbClr val="FFFFFF"/>
              </a:solidFill>
              <a:latin typeface="Calibri" panose="020F0502020204030204"/>
              <a:sym typeface="Arial"/>
            </a:endParaRPr>
          </a:p>
        </p:txBody>
      </p:sp>
      <p:sp>
        <p:nvSpPr>
          <p:cNvPr id="3" name="Title 2">
            <a:extLst>
              <a:ext uri="{FF2B5EF4-FFF2-40B4-BE49-F238E27FC236}">
                <a16:creationId xmlns:a16="http://schemas.microsoft.com/office/drawing/2014/main" id="{F8522CFC-4EA3-3C4A-A930-4A677D5BA621}"/>
              </a:ext>
            </a:extLst>
          </p:cNvPr>
          <p:cNvSpPr>
            <a:spLocks noGrp="1"/>
          </p:cNvSpPr>
          <p:nvPr>
            <p:ph type="title"/>
          </p:nvPr>
        </p:nvSpPr>
        <p:spPr/>
        <p:txBody>
          <a:bodyPr/>
          <a:lstStyle/>
          <a:p>
            <a:r>
              <a:rPr lang="en-US">
                <a:solidFill>
                  <a:schemeClr val="bg1"/>
                </a:solidFill>
              </a:rPr>
              <a:t>Useful Resources</a:t>
            </a:r>
          </a:p>
        </p:txBody>
      </p:sp>
      <p:sp>
        <p:nvSpPr>
          <p:cNvPr id="4" name="Text Placeholder 3">
            <a:extLst>
              <a:ext uri="{FF2B5EF4-FFF2-40B4-BE49-F238E27FC236}">
                <a16:creationId xmlns:a16="http://schemas.microsoft.com/office/drawing/2014/main" id="{E905D46A-2DCC-0D46-9292-D8A98270B8B6}"/>
              </a:ext>
            </a:extLst>
          </p:cNvPr>
          <p:cNvSpPr>
            <a:spLocks noGrp="1"/>
          </p:cNvSpPr>
          <p:nvPr>
            <p:ph type="body" sz="quarter" idx="4294967295"/>
          </p:nvPr>
        </p:nvSpPr>
        <p:spPr>
          <a:xfrm>
            <a:off x="1229579" y="1664116"/>
            <a:ext cx="5859463" cy="4124325"/>
          </a:xfrm>
        </p:spPr>
        <p:txBody>
          <a:bodyPr>
            <a:normAutofit fontScale="77500" lnSpcReduction="20000"/>
          </a:bodyPr>
          <a:lstStyle/>
          <a:p>
            <a:pPr marL="0" indent="0">
              <a:buNone/>
            </a:pPr>
            <a:r>
              <a:rPr lang="en-US" sz="3200" b="1"/>
              <a:t>Custom Boxes</a:t>
            </a:r>
          </a:p>
          <a:p>
            <a:pPr marL="156629" indent="0">
              <a:lnSpc>
                <a:spcPct val="115000"/>
              </a:lnSpc>
              <a:spcBef>
                <a:spcPts val="0"/>
              </a:spcBef>
              <a:buNone/>
            </a:pPr>
            <a:r>
              <a:rPr lang="en" sz="2000"/>
              <a:t>Burns, Ridgeway, et al. “Book Box: How a Cardboard Box Became our Trendiest Teen Program.” ILA Reporter, vol. XXXVI, issue 6, 29 November 2019. </a:t>
            </a:r>
            <a:r>
              <a:rPr lang="en" sz="2133" u="sng">
                <a:solidFill>
                  <a:schemeClr val="hlink"/>
                </a:solidFill>
                <a:hlinkClick r:id="rId4"/>
              </a:rPr>
              <a:t>https://www.ila.org/publications/ila-reporter/article/101/book-box-how-a-cardboard-box-became-our-trendiest-teen-program</a:t>
            </a:r>
            <a:r>
              <a:rPr lang="en" sz="2133"/>
              <a:t>. Accessed 17 January 2021.</a:t>
            </a:r>
            <a:endParaRPr lang="en-US" sz="2000"/>
          </a:p>
          <a:p>
            <a:pPr marL="0" indent="0">
              <a:buNone/>
            </a:pPr>
            <a:br>
              <a:rPr lang="en-US" sz="3200" b="1"/>
            </a:br>
            <a:r>
              <a:rPr lang="en-US" sz="3200" b="1" err="1"/>
              <a:t>Bitmoji</a:t>
            </a:r>
            <a:r>
              <a:rPr lang="en-US" sz="3200" b="1"/>
              <a:t> Classrooms</a:t>
            </a:r>
          </a:p>
          <a:p>
            <a:pPr marL="186262" indent="0">
              <a:lnSpc>
                <a:spcPct val="115000"/>
              </a:lnSpc>
              <a:spcBef>
                <a:spcPts val="0"/>
              </a:spcBef>
              <a:buSzPts val="1400"/>
              <a:buNone/>
            </a:pPr>
            <a:r>
              <a:rPr lang="en-US" sz="2133" err="1"/>
              <a:t>Kletter</a:t>
            </a:r>
            <a:r>
              <a:rPr lang="en-US" sz="2133"/>
              <a:t>, Melanie. “Virtual Libraries and </a:t>
            </a:r>
            <a:r>
              <a:rPr lang="en-US" sz="2133" err="1"/>
              <a:t>Bitmoji</a:t>
            </a:r>
            <a:r>
              <a:rPr lang="en-US" sz="2133"/>
              <a:t> Classrooms Bring a New Kind of Book Browsing.” </a:t>
            </a:r>
            <a:r>
              <a:rPr lang="en-US" sz="2133" i="1"/>
              <a:t>School Library Journal</a:t>
            </a:r>
            <a:r>
              <a:rPr lang="en-US" sz="2133"/>
              <a:t>, 23 September 2020. </a:t>
            </a:r>
            <a:r>
              <a:rPr lang="en-US" sz="2133" u="sng">
                <a:solidFill>
                  <a:schemeClr val="hlink"/>
                </a:solidFill>
                <a:hlinkClick r:id="rId5"/>
              </a:rPr>
              <a:t>www.slj.com/?detailStory=virtual-libraries-bitmoji-classrooms-bring-new-kind-book-browsing-covid-19-coronavirus</a:t>
            </a:r>
            <a:r>
              <a:rPr lang="en-US" sz="2133"/>
              <a:t>. Accessed 17 January 2021.</a:t>
            </a:r>
          </a:p>
        </p:txBody>
      </p:sp>
      <p:cxnSp>
        <p:nvCxnSpPr>
          <p:cNvPr id="8" name="Straight Connector 7">
            <a:extLst>
              <a:ext uri="{FF2B5EF4-FFF2-40B4-BE49-F238E27FC236}">
                <a16:creationId xmlns:a16="http://schemas.microsoft.com/office/drawing/2014/main" id="{22D75AD5-707F-F74B-A715-541BBE1602F5}"/>
              </a:ext>
            </a:extLst>
          </p:cNvPr>
          <p:cNvCxnSpPr>
            <a:cxnSpLocks/>
          </p:cNvCxnSpPr>
          <p:nvPr/>
        </p:nvCxnSpPr>
        <p:spPr>
          <a:xfrm>
            <a:off x="685520" y="1887540"/>
            <a:ext cx="0" cy="3677481"/>
          </a:xfrm>
          <a:prstGeom prst="line">
            <a:avLst/>
          </a:prstGeom>
          <a:ln w="76200" cap="sq" cmpd="sng">
            <a:solidFill>
              <a:srgbClr val="80C34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18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p:nvPr/>
        </p:nvCxnSpPr>
        <p:spPr>
          <a:xfrm>
            <a:off x="12093" y="3581400"/>
            <a:ext cx="12192000" cy="0"/>
          </a:xfrm>
          <a:prstGeom prst="line">
            <a:avLst/>
          </a:prstGeom>
          <a:ln w="19050" cap="rnd" cmpd="sng">
            <a:solidFill>
              <a:schemeClr val="bg1">
                <a:lumMod val="85000"/>
              </a:schemeClr>
            </a:solidFill>
            <a:round/>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438400" y="2310824"/>
            <a:ext cx="2927048"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Joyce Saricks &amp; Nancy Brown develop concept of appeal</a:t>
            </a:r>
          </a:p>
        </p:txBody>
      </p:sp>
      <p:sp>
        <p:nvSpPr>
          <p:cNvPr id="11" name="TextBox 10"/>
          <p:cNvSpPr txBox="1"/>
          <p:nvPr/>
        </p:nvSpPr>
        <p:spPr>
          <a:xfrm>
            <a:off x="470149" y="4191000"/>
            <a:ext cx="2561847"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Betty Rosenberg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publishes </a:t>
            </a:r>
            <a:r>
              <a:rPr kumimoji="0" lang="en-US" sz="1600" b="0" i="1" u="none" strike="noStrike" kern="1200" cap="none" spc="0" normalizeH="0" baseline="0" noProof="0">
                <a:ln>
                  <a:noFill/>
                </a:ln>
                <a:solidFill>
                  <a:prstClr val="black"/>
                </a:solidFill>
                <a:effectLst/>
                <a:uLnTx/>
                <a:uFillTx/>
                <a:latin typeface="Calibri Light"/>
                <a:ea typeface="+mn-ea"/>
                <a:cs typeface="Calibri Light"/>
              </a:rPr>
              <a:t>Genreflecting</a:t>
            </a:r>
          </a:p>
        </p:txBody>
      </p:sp>
      <p:sp>
        <p:nvSpPr>
          <p:cNvPr id="13" name="TextBox 12"/>
          <p:cNvSpPr txBox="1"/>
          <p:nvPr/>
        </p:nvSpPr>
        <p:spPr>
          <a:xfrm>
            <a:off x="4572265" y="4191000"/>
            <a:ext cx="3047735"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Adult Reading Roundtable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(ARRT) formed in Chicago area</a:t>
            </a:r>
          </a:p>
        </p:txBody>
      </p:sp>
      <p:sp>
        <p:nvSpPr>
          <p:cNvPr id="14" name="TextBox 13"/>
          <p:cNvSpPr txBox="1"/>
          <p:nvPr/>
        </p:nvSpPr>
        <p:spPr>
          <a:xfrm>
            <a:off x="7055152" y="2286000"/>
            <a:ext cx="2927048"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prstClr val="black"/>
                </a:solidFill>
                <a:effectLst/>
                <a:uLnTx/>
                <a:uFillTx/>
                <a:latin typeface="Calibri Light"/>
                <a:ea typeface="+mn-ea"/>
                <a:cs typeface="Calibri Light"/>
              </a:rPr>
              <a:t>Readers’ Advisory Service in the Public Library </a:t>
            </a:r>
            <a:r>
              <a:rPr kumimoji="0" lang="en-US" sz="1600" b="0" i="0" u="none" strike="noStrike" kern="1200" cap="none" spc="0" normalizeH="0" baseline="0" noProof="0">
                <a:ln>
                  <a:noFill/>
                </a:ln>
                <a:solidFill>
                  <a:prstClr val="black"/>
                </a:solidFill>
                <a:effectLst/>
                <a:uLnTx/>
                <a:uFillTx/>
                <a:latin typeface="Calibri Light"/>
                <a:ea typeface="+mn-ea"/>
                <a:cs typeface="Calibri Light"/>
              </a:rPr>
              <a:t>published</a:t>
            </a:r>
          </a:p>
        </p:txBody>
      </p:sp>
      <p:sp>
        <p:nvSpPr>
          <p:cNvPr id="15" name="TextBox 14"/>
          <p:cNvSpPr txBox="1"/>
          <p:nvPr/>
        </p:nvSpPr>
        <p:spPr>
          <a:xfrm>
            <a:off x="9525000" y="4191000"/>
            <a:ext cx="24384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First copy of </a:t>
            </a:r>
            <a:r>
              <a:rPr kumimoji="0" lang="en-US" sz="1600" b="0" i="0" u="none" strike="noStrike" kern="1200" cap="none" spc="0" normalizeH="0" baseline="0" noProof="0" err="1">
                <a:ln>
                  <a:noFill/>
                </a:ln>
                <a:solidFill>
                  <a:prstClr val="black"/>
                </a:solidFill>
                <a:effectLst/>
                <a:uLnTx/>
                <a:uFillTx/>
                <a:latin typeface="Calibri Light"/>
                <a:ea typeface="+mn-ea"/>
                <a:cs typeface="Calibri Light"/>
              </a:rPr>
              <a:t>NoveList</a:t>
            </a:r>
            <a:endParaRPr kumimoji="0" lang="en-US" sz="1600" b="0" i="0" u="none" strike="noStrike" kern="1200" cap="none" spc="0" normalizeH="0" baseline="0" noProof="0">
              <a:ln>
                <a:noFill/>
              </a:ln>
              <a:solidFill>
                <a:prstClr val="black"/>
              </a:solidFill>
              <a:effectLst/>
              <a:uLnTx/>
              <a:uFillTx/>
              <a:latin typeface="Calibri Light"/>
              <a:ea typeface="+mn-ea"/>
              <a:cs typeface="Calibri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sold to Joyce Saricks at Downers’ Grove Public Library in Illinois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a:ea typeface="+mn-ea"/>
                <a:cs typeface="Calibri Light"/>
              </a:rPr>
              <a:t>(came with its own computer!)</a:t>
            </a:r>
          </a:p>
        </p:txBody>
      </p:sp>
      <p:sp>
        <p:nvSpPr>
          <p:cNvPr id="46" name="Rectangle 45"/>
          <p:cNvSpPr/>
          <p:nvPr/>
        </p:nvSpPr>
        <p:spPr>
          <a:xfrm>
            <a:off x="10068343" y="2961409"/>
            <a:ext cx="9806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7F7F7F"/>
                </a:solidFill>
                <a:effectLst/>
                <a:uLnTx/>
                <a:uFillTx/>
                <a:latin typeface="Arial"/>
                <a:ea typeface="+mn-ea"/>
                <a:cs typeface="+mn-cs"/>
              </a:rPr>
              <a:t>1994</a:t>
            </a:r>
          </a:p>
        </p:txBody>
      </p:sp>
      <p:grpSp>
        <p:nvGrpSpPr>
          <p:cNvPr id="79" name="Group 78"/>
          <p:cNvGrpSpPr/>
          <p:nvPr/>
        </p:nvGrpSpPr>
        <p:grpSpPr>
          <a:xfrm>
            <a:off x="1170902" y="3480376"/>
            <a:ext cx="200781" cy="708298"/>
            <a:chOff x="942302" y="3480376"/>
            <a:chExt cx="200781" cy="708298"/>
          </a:xfrm>
        </p:grpSpPr>
        <p:cxnSp>
          <p:nvCxnSpPr>
            <p:cNvPr id="10" name="Straight Connector 9"/>
            <p:cNvCxnSpPr/>
            <p:nvPr/>
          </p:nvCxnSpPr>
          <p:spPr>
            <a:xfrm>
              <a:off x="1042693" y="3556576"/>
              <a:ext cx="0" cy="557591"/>
            </a:xfrm>
            <a:prstGeom prst="line">
              <a:avLst/>
            </a:prstGeom>
            <a:ln w="19050" cap="rnd" cmpd="sng">
              <a:solidFill>
                <a:srgbClr val="F7881F"/>
              </a:solidFill>
              <a:round/>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942302" y="3480376"/>
              <a:ext cx="200781" cy="200781"/>
            </a:xfrm>
            <a:prstGeom prst="ellipse">
              <a:avLst/>
            </a:prstGeom>
            <a:solidFill>
              <a:schemeClr val="bg1"/>
            </a:solidFill>
            <a:ln w="28575" cmpd="sng">
              <a:solidFill>
                <a:srgbClr val="F78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47" name="Oval 46"/>
            <p:cNvSpPr/>
            <p:nvPr/>
          </p:nvSpPr>
          <p:spPr>
            <a:xfrm>
              <a:off x="996973" y="4097234"/>
              <a:ext cx="91440" cy="91440"/>
            </a:xfrm>
            <a:prstGeom prst="ellipse">
              <a:avLst/>
            </a:prstGeom>
            <a:solidFill>
              <a:srgbClr val="F78B1E"/>
            </a:solidFill>
            <a:ln>
              <a:solidFill>
                <a:srgbClr val="F788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grpSp>
      <p:sp>
        <p:nvSpPr>
          <p:cNvPr id="55" name="Rectangle 54"/>
          <p:cNvSpPr/>
          <p:nvPr/>
        </p:nvSpPr>
        <p:spPr>
          <a:xfrm>
            <a:off x="3048000" y="3632776"/>
            <a:ext cx="9806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E75CF"/>
                </a:solidFill>
                <a:effectLst/>
                <a:uLnTx/>
                <a:uFillTx/>
                <a:latin typeface="Arial"/>
                <a:ea typeface="+mn-ea"/>
                <a:cs typeface="+mn-cs"/>
              </a:rPr>
              <a:t>1983</a:t>
            </a:r>
          </a:p>
        </p:txBody>
      </p:sp>
      <p:grpSp>
        <p:nvGrpSpPr>
          <p:cNvPr id="80" name="Group 79"/>
          <p:cNvGrpSpPr/>
          <p:nvPr/>
        </p:nvGrpSpPr>
        <p:grpSpPr>
          <a:xfrm>
            <a:off x="3429000" y="2907545"/>
            <a:ext cx="200781" cy="751114"/>
            <a:chOff x="3274254" y="2907545"/>
            <a:chExt cx="200781" cy="751114"/>
          </a:xfrm>
        </p:grpSpPr>
        <p:cxnSp>
          <p:nvCxnSpPr>
            <p:cNvPr id="53" name="Straight Connector 52"/>
            <p:cNvCxnSpPr/>
            <p:nvPr/>
          </p:nvCxnSpPr>
          <p:spPr>
            <a:xfrm rot="10800000" flipH="1">
              <a:off x="3374645" y="2998985"/>
              <a:ext cx="0" cy="557591"/>
            </a:xfrm>
            <a:prstGeom prst="line">
              <a:avLst/>
            </a:prstGeom>
            <a:ln w="19050" cap="rnd" cmpd="sng">
              <a:solidFill>
                <a:srgbClr val="3E75CF"/>
              </a:solidFill>
              <a:round/>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rot="10800000" flipH="1" flipV="1">
              <a:off x="3274254" y="3457878"/>
              <a:ext cx="200781" cy="200781"/>
            </a:xfrm>
            <a:prstGeom prst="ellipse">
              <a:avLst/>
            </a:prstGeom>
            <a:solidFill>
              <a:srgbClr val="FFFFFF"/>
            </a:solidFill>
            <a:ln w="28575" cmpd="sng">
              <a:solidFill>
                <a:srgbClr val="3E7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56" name="Oval 55"/>
            <p:cNvSpPr/>
            <p:nvPr/>
          </p:nvSpPr>
          <p:spPr>
            <a:xfrm rot="10800000" flipH="1">
              <a:off x="3328924" y="2907545"/>
              <a:ext cx="91440" cy="91440"/>
            </a:xfrm>
            <a:prstGeom prst="ellipse">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grpSp>
      <p:sp>
        <p:nvSpPr>
          <p:cNvPr id="59" name="Rectangle 58"/>
          <p:cNvSpPr/>
          <p:nvPr/>
        </p:nvSpPr>
        <p:spPr>
          <a:xfrm>
            <a:off x="5420143" y="2934658"/>
            <a:ext cx="9806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41782"/>
                </a:solidFill>
                <a:effectLst/>
                <a:uLnTx/>
                <a:uFillTx/>
                <a:latin typeface="Arial"/>
                <a:ea typeface="+mn-ea"/>
                <a:cs typeface="+mn-cs"/>
              </a:rPr>
              <a:t>1984</a:t>
            </a:r>
          </a:p>
        </p:txBody>
      </p:sp>
      <p:sp>
        <p:nvSpPr>
          <p:cNvPr id="62" name="Rectangle 61"/>
          <p:cNvSpPr/>
          <p:nvPr/>
        </p:nvSpPr>
        <p:spPr>
          <a:xfrm>
            <a:off x="7852495" y="3658742"/>
            <a:ext cx="98065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80C342"/>
                </a:solidFill>
                <a:effectLst/>
                <a:uLnTx/>
                <a:uFillTx/>
                <a:latin typeface="Arial"/>
                <a:ea typeface="+mn-ea"/>
                <a:cs typeface="+mn-cs"/>
              </a:rPr>
              <a:t>1989</a:t>
            </a:r>
          </a:p>
        </p:txBody>
      </p:sp>
      <p:grpSp>
        <p:nvGrpSpPr>
          <p:cNvPr id="82" name="Group 81"/>
          <p:cNvGrpSpPr/>
          <p:nvPr/>
        </p:nvGrpSpPr>
        <p:grpSpPr>
          <a:xfrm>
            <a:off x="8242433" y="2933511"/>
            <a:ext cx="200781" cy="751114"/>
            <a:chOff x="8013833" y="2933511"/>
            <a:chExt cx="200781" cy="751114"/>
          </a:xfrm>
        </p:grpSpPr>
        <p:cxnSp>
          <p:nvCxnSpPr>
            <p:cNvPr id="60" name="Straight Connector 59"/>
            <p:cNvCxnSpPr/>
            <p:nvPr/>
          </p:nvCxnSpPr>
          <p:spPr>
            <a:xfrm rot="10800000" flipH="1">
              <a:off x="8114224" y="3024951"/>
              <a:ext cx="0" cy="557591"/>
            </a:xfrm>
            <a:prstGeom prst="line">
              <a:avLst/>
            </a:prstGeom>
            <a:ln w="19050" cap="rnd" cmpd="sng">
              <a:solidFill>
                <a:srgbClr val="80C342"/>
              </a:solidFill>
              <a:round/>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rot="10800000" flipH="1" flipV="1">
              <a:off x="8013833" y="3483844"/>
              <a:ext cx="200781" cy="200781"/>
            </a:xfrm>
            <a:prstGeom prst="ellipse">
              <a:avLst/>
            </a:prstGeom>
            <a:solidFill>
              <a:srgbClr val="FFFFFF"/>
            </a:solidFill>
            <a:ln w="28575" cmpd="sng">
              <a:solidFill>
                <a:srgbClr val="80C3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63" name="Oval 62"/>
            <p:cNvSpPr/>
            <p:nvPr/>
          </p:nvSpPr>
          <p:spPr>
            <a:xfrm rot="10800000" flipH="1">
              <a:off x="8068503" y="2933511"/>
              <a:ext cx="91440" cy="91440"/>
            </a:xfrm>
            <a:prstGeom prst="ellipse">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81" name="Group 80"/>
          <p:cNvGrpSpPr/>
          <p:nvPr/>
        </p:nvGrpSpPr>
        <p:grpSpPr>
          <a:xfrm>
            <a:off x="5814289" y="3482151"/>
            <a:ext cx="200781" cy="693450"/>
            <a:chOff x="5513989" y="3482151"/>
            <a:chExt cx="200781" cy="693450"/>
          </a:xfrm>
        </p:grpSpPr>
        <p:cxnSp>
          <p:nvCxnSpPr>
            <p:cNvPr id="57" name="Straight Connector 56"/>
            <p:cNvCxnSpPr/>
            <p:nvPr/>
          </p:nvCxnSpPr>
          <p:spPr>
            <a:xfrm>
              <a:off x="5614380" y="3558351"/>
              <a:ext cx="0" cy="557591"/>
            </a:xfrm>
            <a:prstGeom prst="line">
              <a:avLst/>
            </a:prstGeom>
            <a:ln w="19050" cap="rnd" cmpd="sng">
              <a:solidFill>
                <a:srgbClr val="B41782"/>
              </a:solidFill>
              <a:round/>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5513989" y="3482151"/>
              <a:ext cx="200781" cy="200781"/>
            </a:xfrm>
            <a:prstGeom prst="ellipse">
              <a:avLst/>
            </a:prstGeom>
            <a:solidFill>
              <a:srgbClr val="FFFFFF"/>
            </a:solidFill>
            <a:ln w="28575" cmpd="sng">
              <a:solidFill>
                <a:srgbClr val="B41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sp>
          <p:nvSpPr>
            <p:cNvPr id="64" name="Oval 63"/>
            <p:cNvSpPr/>
            <p:nvPr/>
          </p:nvSpPr>
          <p:spPr>
            <a:xfrm>
              <a:off x="5566526" y="4084161"/>
              <a:ext cx="91440" cy="91440"/>
            </a:xfrm>
            <a:prstGeom prst="ellipse">
              <a:avLst/>
            </a:prstGeom>
            <a:solidFill>
              <a:srgbClr val="B41782"/>
            </a:solidFill>
            <a:ln>
              <a:solidFill>
                <a:srgbClr val="B417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a:ea typeface="+mn-ea"/>
                <a:cs typeface="+mn-cs"/>
              </a:endParaRPr>
            </a:p>
          </p:txBody>
        </p:sp>
      </p:grpSp>
      <p:grpSp>
        <p:nvGrpSpPr>
          <p:cNvPr id="83" name="Group 82"/>
          <p:cNvGrpSpPr/>
          <p:nvPr/>
        </p:nvGrpSpPr>
        <p:grpSpPr>
          <a:xfrm>
            <a:off x="10458281" y="3480376"/>
            <a:ext cx="200781" cy="708298"/>
            <a:chOff x="10229681" y="3480376"/>
            <a:chExt cx="200781" cy="708298"/>
          </a:xfrm>
        </p:grpSpPr>
        <p:cxnSp>
          <p:nvCxnSpPr>
            <p:cNvPr id="65" name="Straight Connector 64"/>
            <p:cNvCxnSpPr/>
            <p:nvPr/>
          </p:nvCxnSpPr>
          <p:spPr>
            <a:xfrm>
              <a:off x="10330072" y="3556576"/>
              <a:ext cx="0" cy="557591"/>
            </a:xfrm>
            <a:prstGeom prst="line">
              <a:avLst/>
            </a:prstGeom>
            <a:ln w="19050" cap="rnd" cmpd="sng">
              <a:solidFill>
                <a:srgbClr val="7F7F7F"/>
              </a:solidFill>
              <a:round/>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10229681" y="3480376"/>
              <a:ext cx="200781" cy="200781"/>
            </a:xfrm>
            <a:prstGeom prst="ellipse">
              <a:avLst/>
            </a:prstGeom>
            <a:solidFill>
              <a:srgbClr val="FFFFFF"/>
            </a:solidFill>
            <a:ln w="28575" cmpd="sng">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F7F7F"/>
                </a:solidFill>
                <a:effectLst/>
                <a:uLnTx/>
                <a:uFillTx/>
                <a:latin typeface="Arial"/>
                <a:ea typeface="+mn-ea"/>
                <a:cs typeface="+mn-cs"/>
              </a:endParaRPr>
            </a:p>
          </p:txBody>
        </p:sp>
        <p:sp>
          <p:nvSpPr>
            <p:cNvPr id="67" name="Oval 66"/>
            <p:cNvSpPr/>
            <p:nvPr/>
          </p:nvSpPr>
          <p:spPr>
            <a:xfrm>
              <a:off x="10284352" y="4097234"/>
              <a:ext cx="91440" cy="91440"/>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F7F7F"/>
                </a:solidFill>
                <a:effectLst/>
                <a:uLnTx/>
                <a:uFillTx/>
                <a:latin typeface="Arial"/>
                <a:ea typeface="+mn-ea"/>
                <a:cs typeface="+mn-cs"/>
              </a:endParaRPr>
            </a:p>
          </p:txBody>
        </p:sp>
      </p:grpSp>
      <p:sp>
        <p:nvSpPr>
          <p:cNvPr id="69" name="Rectangle 68"/>
          <p:cNvSpPr/>
          <p:nvPr/>
        </p:nvSpPr>
        <p:spPr>
          <a:xfrm>
            <a:off x="776756" y="2960624"/>
            <a:ext cx="9890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8B1E"/>
                </a:solidFill>
                <a:effectLst/>
                <a:uLnTx/>
                <a:uFillTx/>
                <a:latin typeface="Arial"/>
                <a:ea typeface="+mn-ea"/>
                <a:cs typeface="+mn-cs"/>
              </a:rPr>
              <a:t>1982</a:t>
            </a:r>
          </a:p>
        </p:txBody>
      </p:sp>
      <p:sp>
        <p:nvSpPr>
          <p:cNvPr id="35" name="Title 1">
            <a:extLst>
              <a:ext uri="{FF2B5EF4-FFF2-40B4-BE49-F238E27FC236}">
                <a16:creationId xmlns:a16="http://schemas.microsoft.com/office/drawing/2014/main" id="{60060BA0-6AED-4D9B-8170-89681FD3AA65}"/>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Readers’ Advisory Renaissance</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6632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275A3A8-BA30-2B44-8109-568CDD66714A}"/>
              </a:ext>
            </a:extLst>
          </p:cNvPr>
          <p:cNvSpPr/>
          <p:nvPr/>
        </p:nvSpPr>
        <p:spPr>
          <a:xfrm>
            <a:off x="-6484" y="-6486"/>
            <a:ext cx="7568119" cy="2808052"/>
          </a:xfrm>
          <a:prstGeom prst="rect">
            <a:avLst/>
          </a:prstGeom>
          <a:solidFill>
            <a:srgbClr val="806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Barlow Light"/>
              <a:sym typeface="Arial"/>
            </a:endParaRPr>
          </a:p>
        </p:txBody>
      </p:sp>
      <p:sp>
        <p:nvSpPr>
          <p:cNvPr id="2" name="Title 1">
            <a:extLst>
              <a:ext uri="{FF2B5EF4-FFF2-40B4-BE49-F238E27FC236}">
                <a16:creationId xmlns:a16="http://schemas.microsoft.com/office/drawing/2014/main" id="{5A1DDEF4-C1DC-BD45-A775-D0AB617EEC88}"/>
              </a:ext>
            </a:extLst>
          </p:cNvPr>
          <p:cNvSpPr>
            <a:spLocks noGrp="1"/>
          </p:cNvSpPr>
          <p:nvPr>
            <p:ph type="ctrTitle"/>
          </p:nvPr>
        </p:nvSpPr>
        <p:spPr>
          <a:xfrm>
            <a:off x="1019758" y="1019984"/>
            <a:ext cx="6442729" cy="1056355"/>
          </a:xfrm>
        </p:spPr>
        <p:txBody>
          <a:bodyPr>
            <a:normAutofit/>
          </a:bodyPr>
          <a:lstStyle/>
          <a:p>
            <a:pPr algn="l"/>
            <a:r>
              <a:rPr lang="en-US" sz="6600" b="1">
                <a:solidFill>
                  <a:schemeClr val="bg1"/>
                </a:solidFill>
                <a:latin typeface="Century Gothic" panose="020B0502020202020204" pitchFamily="34" charset="0"/>
              </a:rPr>
              <a:t>Any questions?</a:t>
            </a:r>
          </a:p>
        </p:txBody>
      </p:sp>
      <p:sp>
        <p:nvSpPr>
          <p:cNvPr id="4" name="Title 1">
            <a:extLst>
              <a:ext uri="{FF2B5EF4-FFF2-40B4-BE49-F238E27FC236}">
                <a16:creationId xmlns:a16="http://schemas.microsoft.com/office/drawing/2014/main" id="{7B4B29FF-A496-8741-A87C-B20FE011BF15}"/>
              </a:ext>
            </a:extLst>
          </p:cNvPr>
          <p:cNvSpPr txBox="1">
            <a:spLocks/>
          </p:cNvSpPr>
          <p:nvPr/>
        </p:nvSpPr>
        <p:spPr>
          <a:xfrm>
            <a:off x="1127947" y="5097905"/>
            <a:ext cx="5343875" cy="148022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lnSpc>
                <a:spcPct val="100000"/>
              </a:lnSpc>
              <a:spcBef>
                <a:spcPts val="0"/>
              </a:spcBef>
              <a:buClr>
                <a:srgbClr val="000000"/>
              </a:buClr>
            </a:pPr>
            <a:r>
              <a:rPr lang="en-US" sz="2400" b="1">
                <a:solidFill>
                  <a:srgbClr val="272A36">
                    <a:lumMod val="95000"/>
                    <a:lumOff val="5000"/>
                  </a:srgbClr>
                </a:solidFill>
                <a:latin typeface="Century Gothic" panose="020B0502020202020204" pitchFamily="34" charset="0"/>
                <a:sym typeface="Arial"/>
              </a:rPr>
              <a:t>Kathy Lussier</a:t>
            </a:r>
          </a:p>
          <a:p>
            <a:pPr algn="l" defTabSz="1219170">
              <a:lnSpc>
                <a:spcPct val="100000"/>
              </a:lnSpc>
              <a:spcBef>
                <a:spcPts val="0"/>
              </a:spcBef>
              <a:buClr>
                <a:srgbClr val="000000"/>
              </a:buClr>
            </a:pPr>
            <a:r>
              <a:rPr lang="en-US" sz="2133">
                <a:solidFill>
                  <a:srgbClr val="272A36">
                    <a:lumMod val="95000"/>
                    <a:lumOff val="5000"/>
                  </a:srgbClr>
                </a:solidFill>
                <a:latin typeface="Century Gothic" panose="020B0502020202020204" pitchFamily="34" charset="0"/>
                <a:sym typeface="Arial"/>
              </a:rPr>
              <a:t>Manager, Engagement &amp; Services</a:t>
            </a:r>
          </a:p>
          <a:p>
            <a:pPr algn="l" defTabSz="1219170">
              <a:lnSpc>
                <a:spcPct val="100000"/>
              </a:lnSpc>
              <a:spcBef>
                <a:spcPts val="0"/>
              </a:spcBef>
              <a:buClr>
                <a:srgbClr val="000000"/>
              </a:buClr>
            </a:pPr>
            <a:r>
              <a:rPr lang="en-US" sz="2133">
                <a:solidFill>
                  <a:srgbClr val="272A36">
                    <a:lumMod val="95000"/>
                    <a:lumOff val="5000"/>
                  </a:srgbClr>
                </a:solidFill>
                <a:latin typeface="Century Gothic" panose="020B0502020202020204" pitchFamily="34" charset="0"/>
                <a:sym typeface="Arial"/>
              </a:rPr>
              <a:t>NoveList</a:t>
            </a:r>
          </a:p>
          <a:p>
            <a:pPr algn="l" defTabSz="1219170">
              <a:lnSpc>
                <a:spcPct val="100000"/>
              </a:lnSpc>
              <a:spcBef>
                <a:spcPts val="0"/>
              </a:spcBef>
              <a:buClr>
                <a:srgbClr val="000000"/>
              </a:buClr>
            </a:pPr>
            <a:r>
              <a:rPr lang="en-US" sz="2133">
                <a:solidFill>
                  <a:srgbClr val="272A36">
                    <a:lumMod val="95000"/>
                    <a:lumOff val="5000"/>
                  </a:srgbClr>
                </a:solidFill>
                <a:latin typeface="Century Gothic" panose="020B0502020202020204" pitchFamily="34" charset="0"/>
                <a:sym typeface="Arial"/>
              </a:rPr>
              <a:t>klussier@ebsco.com</a:t>
            </a:r>
            <a:endParaRPr lang="en-US" sz="2400">
              <a:solidFill>
                <a:srgbClr val="272A36">
                  <a:lumMod val="95000"/>
                  <a:lumOff val="5000"/>
                </a:srgbClr>
              </a:solidFill>
              <a:latin typeface="Century Gothic" panose="020B0502020202020204" pitchFamily="34" charset="0"/>
              <a:sym typeface="Arial"/>
            </a:endParaRPr>
          </a:p>
        </p:txBody>
      </p:sp>
      <p:sp>
        <p:nvSpPr>
          <p:cNvPr id="14" name="Title 1">
            <a:extLst>
              <a:ext uri="{FF2B5EF4-FFF2-40B4-BE49-F238E27FC236}">
                <a16:creationId xmlns:a16="http://schemas.microsoft.com/office/drawing/2014/main" id="{FE86DDAB-E871-4443-B379-C317B88A411C}"/>
              </a:ext>
            </a:extLst>
          </p:cNvPr>
          <p:cNvSpPr txBox="1">
            <a:spLocks/>
          </p:cNvSpPr>
          <p:nvPr/>
        </p:nvSpPr>
        <p:spPr>
          <a:xfrm>
            <a:off x="1079354" y="2766265"/>
            <a:ext cx="5016647" cy="7250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lnSpc>
                <a:spcPct val="100000"/>
              </a:lnSpc>
              <a:buClr>
                <a:srgbClr val="000000"/>
              </a:buClr>
            </a:pPr>
            <a:r>
              <a:rPr lang="en-US" sz="3600">
                <a:solidFill>
                  <a:srgbClr val="272A36">
                    <a:lumMod val="95000"/>
                    <a:lumOff val="5000"/>
                  </a:srgbClr>
                </a:solidFill>
                <a:latin typeface="Century Gothic" panose="020B0502020202020204" pitchFamily="34" charset="0"/>
                <a:sym typeface="Arial"/>
              </a:rPr>
              <a:t>Contact Us:</a:t>
            </a:r>
          </a:p>
        </p:txBody>
      </p:sp>
      <p:sp>
        <p:nvSpPr>
          <p:cNvPr id="16" name="Title 1">
            <a:extLst>
              <a:ext uri="{FF2B5EF4-FFF2-40B4-BE49-F238E27FC236}">
                <a16:creationId xmlns:a16="http://schemas.microsoft.com/office/drawing/2014/main" id="{2FBB132A-76BE-F34F-9EFD-0D05946B972C}"/>
              </a:ext>
            </a:extLst>
          </p:cNvPr>
          <p:cNvSpPr txBox="1">
            <a:spLocks/>
          </p:cNvSpPr>
          <p:nvPr/>
        </p:nvSpPr>
        <p:spPr>
          <a:xfrm>
            <a:off x="1127947" y="3771766"/>
            <a:ext cx="6440172" cy="12179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1219170">
              <a:lnSpc>
                <a:spcPct val="100000"/>
              </a:lnSpc>
              <a:spcBef>
                <a:spcPts val="0"/>
              </a:spcBef>
              <a:buClr>
                <a:srgbClr val="000000"/>
              </a:buClr>
            </a:pPr>
            <a:r>
              <a:rPr lang="en-US" sz="2400" b="1">
                <a:solidFill>
                  <a:srgbClr val="272A36">
                    <a:lumMod val="95000"/>
                    <a:lumOff val="5000"/>
                  </a:srgbClr>
                </a:solidFill>
                <a:latin typeface="Century Gothic" panose="020B0502020202020204" pitchFamily="34" charset="0"/>
                <a:sym typeface="Arial"/>
              </a:rPr>
              <a:t>Elena Gleason</a:t>
            </a:r>
          </a:p>
          <a:p>
            <a:pPr algn="l" defTabSz="1219170">
              <a:lnSpc>
                <a:spcPct val="100000"/>
              </a:lnSpc>
              <a:spcBef>
                <a:spcPts val="0"/>
              </a:spcBef>
              <a:buClr>
                <a:srgbClr val="000000"/>
              </a:buClr>
            </a:pPr>
            <a:r>
              <a:rPr lang="en-US" sz="2133">
                <a:solidFill>
                  <a:srgbClr val="272A36">
                    <a:lumMod val="95000"/>
                    <a:lumOff val="5000"/>
                  </a:srgbClr>
                </a:solidFill>
                <a:latin typeface="Century Gothic" panose="020B0502020202020204" pitchFamily="34" charset="0"/>
                <a:sym typeface="Arial"/>
              </a:rPr>
              <a:t>Readers’ Advisory Librarian</a:t>
            </a:r>
          </a:p>
          <a:p>
            <a:pPr algn="l" defTabSz="1219170">
              <a:lnSpc>
                <a:spcPct val="100000"/>
              </a:lnSpc>
              <a:spcBef>
                <a:spcPts val="0"/>
              </a:spcBef>
              <a:buClr>
                <a:srgbClr val="000000"/>
              </a:buClr>
            </a:pPr>
            <a:r>
              <a:rPr lang="en-US" sz="2133">
                <a:solidFill>
                  <a:srgbClr val="272A36">
                    <a:lumMod val="95000"/>
                    <a:lumOff val="5000"/>
                  </a:srgbClr>
                </a:solidFill>
                <a:latin typeface="Century Gothic" panose="020B0502020202020204" pitchFamily="34" charset="0"/>
                <a:sym typeface="Arial"/>
              </a:rPr>
              <a:t>Hillsboro Public Library</a:t>
            </a:r>
          </a:p>
          <a:p>
            <a:pPr algn="l" defTabSz="1219170">
              <a:lnSpc>
                <a:spcPct val="100000"/>
              </a:lnSpc>
              <a:spcBef>
                <a:spcPts val="0"/>
              </a:spcBef>
              <a:buClr>
                <a:srgbClr val="000000"/>
              </a:buClr>
            </a:pPr>
            <a:r>
              <a:rPr lang="en-US" sz="2133">
                <a:solidFill>
                  <a:srgbClr val="272A36">
                    <a:lumMod val="95000"/>
                    <a:lumOff val="5000"/>
                  </a:srgbClr>
                </a:solidFill>
                <a:latin typeface="Century Gothic" panose="020B0502020202020204" pitchFamily="34" charset="0"/>
                <a:sym typeface="Arial"/>
              </a:rPr>
              <a:t>elena.gleason@hillsboro-oregon.gov</a:t>
            </a:r>
          </a:p>
        </p:txBody>
      </p:sp>
      <p:pic>
        <p:nvPicPr>
          <p:cNvPr id="9" name="Picture 8" descr="A picture containing text&#10;&#10;Description automatically generated">
            <a:extLst>
              <a:ext uri="{FF2B5EF4-FFF2-40B4-BE49-F238E27FC236}">
                <a16:creationId xmlns:a16="http://schemas.microsoft.com/office/drawing/2014/main" id="{88E5B297-5678-9F48-A211-9570BB7437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62487" y="2238087"/>
            <a:ext cx="4518573" cy="4518573"/>
          </a:xfrm>
          <a:prstGeom prst="rect">
            <a:avLst/>
          </a:prstGeom>
        </p:spPr>
      </p:pic>
      <p:sp>
        <p:nvSpPr>
          <p:cNvPr id="3" name="Slide Number Placeholder 2">
            <a:extLst>
              <a:ext uri="{FF2B5EF4-FFF2-40B4-BE49-F238E27FC236}">
                <a16:creationId xmlns:a16="http://schemas.microsoft.com/office/drawing/2014/main" id="{478BF0B2-B682-42E6-A199-964B357CAFC5}"/>
              </a:ext>
            </a:extLst>
          </p:cNvPr>
          <p:cNvSpPr>
            <a:spLocks noGrp="1"/>
          </p:cNvSpPr>
          <p:nvPr>
            <p:ph type="sldNum" sz="quarter" idx="12"/>
          </p:nvPr>
        </p:nvSpPr>
        <p:spPr/>
        <p:txBody>
          <a:bodyPr/>
          <a:lstStyle/>
          <a:p>
            <a:fld id="{B4FB0714-2253-0C41-B814-EFCED4631E60}" type="slidenum">
              <a:rPr lang="en-US" smtClean="0"/>
              <a:t>110</a:t>
            </a:fld>
            <a:endParaRPr lang="en-US"/>
          </a:p>
        </p:txBody>
      </p:sp>
    </p:spTree>
    <p:extLst>
      <p:ext uri="{BB962C8B-B14F-4D97-AF65-F5344CB8AC3E}">
        <p14:creationId xmlns:p14="http://schemas.microsoft.com/office/powerpoint/2010/main" val="13790717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F7787-8405-0B4E-818F-99CF6C6E3141}"/>
              </a:ext>
            </a:extLst>
          </p:cNvPr>
          <p:cNvPicPr>
            <a:picLocks noChangeAspect="1"/>
          </p:cNvPicPr>
          <p:nvPr/>
        </p:nvPicPr>
        <p:blipFill>
          <a:blip r:embed="rId2"/>
          <a:srcRect l="12991" r="12991"/>
          <a:stretch/>
        </p:blipFill>
        <p:spPr>
          <a:xfrm>
            <a:off x="7007928" y="4309233"/>
            <a:ext cx="1552200" cy="2097076"/>
          </a:xfrm>
          <a:prstGeom prst="rect">
            <a:avLst/>
          </a:prstGeom>
        </p:spPr>
      </p:pic>
      <p:sp>
        <p:nvSpPr>
          <p:cNvPr id="4" name="Rectangle 3">
            <a:extLst>
              <a:ext uri="{FF2B5EF4-FFF2-40B4-BE49-F238E27FC236}">
                <a16:creationId xmlns:a16="http://schemas.microsoft.com/office/drawing/2014/main" id="{C2C22844-5242-0D4B-9D02-F01F976080EA}"/>
              </a:ext>
            </a:extLst>
          </p:cNvPr>
          <p:cNvSpPr/>
          <p:nvPr/>
        </p:nvSpPr>
        <p:spPr>
          <a:xfrm>
            <a:off x="-29391"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29" y="296393"/>
            <a:ext cx="9440393" cy="23522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a:ea typeface="+mj-ea"/>
                <a:cs typeface="+mj-cs"/>
              </a:rPr>
              <a:t>Email Newsletters</a:t>
            </a:r>
            <a:endPar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a:ea typeface="+mj-ea"/>
                <a:cs typeface="+mj-cs"/>
              </a:rPr>
              <a:t>Easy as 1-2-3</a:t>
            </a:r>
            <a:endPar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 name="Text Placeholder 3">
            <a:extLst>
              <a:ext uri="{FF2B5EF4-FFF2-40B4-BE49-F238E27FC236}">
                <a16:creationId xmlns:a16="http://schemas.microsoft.com/office/drawing/2014/main" id="{0AFA9F1F-2FC4-B44C-805F-5C2537D2CEB4}"/>
              </a:ext>
            </a:extLst>
          </p:cNvPr>
          <p:cNvSpPr txBox="1">
            <a:spLocks/>
          </p:cNvSpPr>
          <p:nvPr/>
        </p:nvSpPr>
        <p:spPr>
          <a:xfrm>
            <a:off x="2725740" y="4474305"/>
            <a:ext cx="3273843" cy="402726"/>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D3F42"/>
                </a:solidFill>
                <a:effectLst/>
                <a:uLnTx/>
                <a:uFillTx/>
                <a:latin typeface="Century Gothic"/>
                <a:ea typeface="+mn-ea"/>
                <a:cs typeface="+mn-cs"/>
              </a:rPr>
              <a:t>Samantha Bonnette</a:t>
            </a:r>
            <a:endParaRPr kumimoji="0" lang="en-US" sz="2400" b="0" i="0" u="none" strike="noStrike" kern="1200" cap="none" spc="0" normalizeH="0" baseline="0" noProof="0" dirty="0">
              <a:ln>
                <a:noFill/>
              </a:ln>
              <a:solidFill>
                <a:srgbClr val="3D3F42"/>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F46C88C3-7425-EC49-99CF-4897EAD3C5E4}"/>
              </a:ext>
            </a:extLst>
          </p:cNvPr>
          <p:cNvSpPr txBox="1">
            <a:spLocks/>
          </p:cNvSpPr>
          <p:nvPr/>
        </p:nvSpPr>
        <p:spPr>
          <a:xfrm>
            <a:off x="2725741" y="4862965"/>
            <a:ext cx="3826406" cy="607429"/>
          </a:xfrm>
          <a:prstGeom prst="rect">
            <a:avLst/>
          </a:prstGeom>
        </p:spPr>
        <p:txBody>
          <a:bodyPr vert="horz" lIns="91440" tIns="45720" rIns="91440" bIns="4572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3D3F42"/>
                </a:solidFill>
                <a:effectLst/>
                <a:uLnTx/>
                <a:uFillTx/>
                <a:latin typeface="Century Gothic"/>
                <a:ea typeface="+mn-ea"/>
                <a:cs typeface="+mn-cs"/>
              </a:rPr>
              <a:t>Marketing and Development Manager</a:t>
            </a:r>
          </a:p>
        </p:txBody>
      </p:sp>
      <p:sp>
        <p:nvSpPr>
          <p:cNvPr id="14" name="Text Placeholder 6">
            <a:extLst>
              <a:ext uri="{FF2B5EF4-FFF2-40B4-BE49-F238E27FC236}">
                <a16:creationId xmlns:a16="http://schemas.microsoft.com/office/drawing/2014/main" id="{754BFABB-FFB1-5948-ACF9-884257A80891}"/>
              </a:ext>
            </a:extLst>
          </p:cNvPr>
          <p:cNvSpPr txBox="1">
            <a:spLocks/>
          </p:cNvSpPr>
          <p:nvPr/>
        </p:nvSpPr>
        <p:spPr>
          <a:xfrm>
            <a:off x="8609432" y="4482131"/>
            <a:ext cx="2918313" cy="387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D3F42"/>
                </a:solidFill>
                <a:effectLst/>
                <a:uLnTx/>
                <a:uFillTx/>
                <a:latin typeface="Century Gothic"/>
                <a:ea typeface="+mn-ea"/>
                <a:cs typeface="+mn-cs"/>
              </a:rPr>
              <a:t>Jessica Lin</a:t>
            </a:r>
            <a:endParaRPr kumimoji="0" lang="en-US" sz="2400" b="0" i="0" u="none" strike="noStrike" kern="1200" cap="none" spc="0" normalizeH="0" baseline="0" noProof="0" dirty="0">
              <a:ln>
                <a:noFill/>
              </a:ln>
              <a:solidFill>
                <a:srgbClr val="3D3F42"/>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46F94C82-A9A3-C04E-8FC6-A41ADBF84C5A}"/>
              </a:ext>
            </a:extLst>
          </p:cNvPr>
          <p:cNvSpPr txBox="1">
            <a:spLocks/>
          </p:cNvSpPr>
          <p:nvPr/>
        </p:nvSpPr>
        <p:spPr>
          <a:xfrm>
            <a:off x="8609432" y="4860155"/>
            <a:ext cx="3455050" cy="3090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D3F42"/>
                </a:solidFill>
                <a:effectLst/>
                <a:uLnTx/>
                <a:uFillTx/>
                <a:latin typeface="Century Gothic"/>
                <a:ea typeface="+mn-ea"/>
                <a:cs typeface="+mn-cs"/>
              </a:rPr>
              <a:t>Customer Engagement Specialist</a:t>
            </a:r>
            <a:endParaRPr kumimoji="0" lang="en-US" sz="1600" b="0" i="0" u="none" strike="noStrike" kern="1200" cap="none" spc="0" normalizeH="0" baseline="0" noProof="0" dirty="0">
              <a:ln>
                <a:noFill/>
              </a:ln>
              <a:solidFill>
                <a:srgbClr val="3D3F42"/>
              </a:solidFill>
              <a:effectLst/>
              <a:uLnTx/>
              <a:uFillTx/>
              <a:latin typeface="Calibri" panose="020F0502020204030204"/>
              <a:ea typeface="+mn-ea"/>
              <a:cs typeface="+mn-cs"/>
            </a:endParaRP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80929" y="3470981"/>
            <a:ext cx="2478075" cy="463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mn-cs"/>
              </a:rPr>
              <a:t>Presenters</a:t>
            </a:r>
          </a:p>
        </p:txBody>
      </p:sp>
      <p:pic>
        <p:nvPicPr>
          <p:cNvPr id="28" name="Picture 27" descr="Shape&#10;&#10;Description automatically generated with medium confidence">
            <a:extLst>
              <a:ext uri="{FF2B5EF4-FFF2-40B4-BE49-F238E27FC236}">
                <a16:creationId xmlns:a16="http://schemas.microsoft.com/office/drawing/2014/main" id="{944822D1-7079-064C-9A09-6BC9368DC7AB}"/>
              </a:ext>
            </a:extLst>
          </p:cNvPr>
          <p:cNvPicPr>
            <a:picLocks noChangeAspect="1"/>
          </p:cNvPicPr>
          <p:nvPr/>
        </p:nvPicPr>
        <p:blipFill>
          <a:blip r:embed="rId3"/>
          <a:stretch>
            <a:fillRect/>
          </a:stretch>
        </p:blipFill>
        <p:spPr>
          <a:xfrm>
            <a:off x="8702112" y="5470395"/>
            <a:ext cx="2068890" cy="407781"/>
          </a:xfrm>
          <a:prstGeom prst="rect">
            <a:avLst/>
          </a:prstGeom>
        </p:spPr>
      </p:pic>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56782" y="3188473"/>
            <a:ext cx="2738663" cy="239175"/>
          </a:xfrm>
          <a:prstGeom prst="rect">
            <a:avLst/>
          </a:prstGeom>
        </p:spPr>
      </p:pic>
      <p:pic>
        <p:nvPicPr>
          <p:cNvPr id="16" name="Picture 15">
            <a:extLst>
              <a:ext uri="{FF2B5EF4-FFF2-40B4-BE49-F238E27FC236}">
                <a16:creationId xmlns:a16="http://schemas.microsoft.com/office/drawing/2014/main" id="{B17A79FA-3BA9-469E-9846-4B68974F63B7}"/>
              </a:ext>
            </a:extLst>
          </p:cNvPr>
          <p:cNvPicPr>
            <a:picLocks noChangeAspect="1"/>
          </p:cNvPicPr>
          <p:nvPr/>
        </p:nvPicPr>
        <p:blipFill rotWithShape="1">
          <a:blip r:embed="rId5"/>
          <a:srcRect l="-1086" t="2326" r="1086" b="21678"/>
          <a:stretch/>
        </p:blipFill>
        <p:spPr>
          <a:xfrm>
            <a:off x="1085691" y="4267968"/>
            <a:ext cx="1552200" cy="2097076"/>
          </a:xfrm>
          <a:prstGeom prst="rect">
            <a:avLst/>
          </a:prstGeom>
        </p:spPr>
      </p:pic>
      <p:pic>
        <p:nvPicPr>
          <p:cNvPr id="2" name="Picture 1">
            <a:extLst>
              <a:ext uri="{FF2B5EF4-FFF2-40B4-BE49-F238E27FC236}">
                <a16:creationId xmlns:a16="http://schemas.microsoft.com/office/drawing/2014/main" id="{6EB0C010-CE7A-4742-800E-00FB4B5A2F27}"/>
              </a:ext>
            </a:extLst>
          </p:cNvPr>
          <p:cNvPicPr>
            <a:picLocks noChangeAspect="1"/>
          </p:cNvPicPr>
          <p:nvPr/>
        </p:nvPicPr>
        <p:blipFill>
          <a:blip r:embed="rId6"/>
          <a:stretch>
            <a:fillRect/>
          </a:stretch>
        </p:blipFill>
        <p:spPr>
          <a:xfrm>
            <a:off x="3215427" y="5551779"/>
            <a:ext cx="1968646" cy="826428"/>
          </a:xfrm>
          <a:prstGeom prst="rect">
            <a:avLst/>
          </a:prstGeom>
        </p:spPr>
      </p:pic>
    </p:spTree>
    <p:extLst>
      <p:ext uri="{BB962C8B-B14F-4D97-AF65-F5344CB8AC3E}">
        <p14:creationId xmlns:p14="http://schemas.microsoft.com/office/powerpoint/2010/main" val="286427170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9502"/>
          <a:stretch/>
        </p:blipFill>
        <p:spPr>
          <a:xfrm>
            <a:off x="-220716" y="-3122"/>
            <a:ext cx="12412716" cy="6858001"/>
          </a:xfrm>
          <a:prstGeom prst="rect">
            <a:avLst/>
          </a:prstGeom>
        </p:spPr>
      </p:pic>
      <p:sp>
        <p:nvSpPr>
          <p:cNvPr id="2" name="Title 1"/>
          <p:cNvSpPr>
            <a:spLocks noGrp="1"/>
          </p:cNvSpPr>
          <p:nvPr>
            <p:ph type="ctrTitle"/>
          </p:nvPr>
        </p:nvSpPr>
        <p:spPr>
          <a:xfrm>
            <a:off x="199696" y="476825"/>
            <a:ext cx="9144000" cy="2387600"/>
          </a:xfrm>
        </p:spPr>
        <p:txBody>
          <a:bodyPr>
            <a:noAutofit/>
          </a:bodyPr>
          <a:lstStyle/>
          <a:p>
            <a:r>
              <a:rPr lang="en-US" sz="9600" b="1">
                <a:solidFill>
                  <a:srgbClr val="FFFFFF"/>
                </a:solidFill>
                <a:latin typeface="Bernard MT Condensed" panose="02050806060905020404" pitchFamily="18" charset="0"/>
              </a:rPr>
              <a:t>E-mail Newsletters:</a:t>
            </a:r>
            <a:br>
              <a:rPr lang="en-US" sz="9600" b="1">
                <a:solidFill>
                  <a:srgbClr val="FFFFFF"/>
                </a:solidFill>
                <a:latin typeface="Bernard MT Condensed" panose="02050806060905020404" pitchFamily="18" charset="0"/>
              </a:rPr>
            </a:br>
            <a:r>
              <a:rPr lang="en-US" sz="9600" b="1">
                <a:solidFill>
                  <a:srgbClr val="FFFFFF"/>
                </a:solidFill>
                <a:latin typeface="Bernard MT Condensed" panose="02050806060905020404" pitchFamily="18" charset="0"/>
              </a:rPr>
              <a:t>Easy as 1-2-3</a:t>
            </a:r>
          </a:p>
        </p:txBody>
      </p:sp>
      <p:sp>
        <p:nvSpPr>
          <p:cNvPr id="3" name="Subtitle 2"/>
          <p:cNvSpPr>
            <a:spLocks noGrp="1"/>
          </p:cNvSpPr>
          <p:nvPr>
            <p:ph type="subTitle" idx="1"/>
          </p:nvPr>
        </p:nvSpPr>
        <p:spPr>
          <a:xfrm>
            <a:off x="31530" y="4388563"/>
            <a:ext cx="7740870" cy="1655762"/>
          </a:xfrm>
        </p:spPr>
        <p:txBody>
          <a:bodyPr>
            <a:normAutofit/>
          </a:bodyPr>
          <a:lstStyle/>
          <a:p>
            <a:r>
              <a:rPr lang="en-US" sz="2800" b="1">
                <a:solidFill>
                  <a:schemeClr val="bg1"/>
                </a:solidFill>
                <a:latin typeface="+mj-lt"/>
              </a:rPr>
              <a:t>Part I: Why e-Newsletters? </a:t>
            </a:r>
          </a:p>
          <a:p>
            <a:r>
              <a:rPr lang="en-US" sz="2800" b="1">
                <a:solidFill>
                  <a:schemeClr val="bg1"/>
                </a:solidFill>
                <a:latin typeface="+mj-lt"/>
              </a:rPr>
              <a:t>Shreve Read Online Case Study</a:t>
            </a:r>
          </a:p>
        </p:txBody>
      </p:sp>
      <p:sp>
        <p:nvSpPr>
          <p:cNvPr id="6" name="TextBox 5"/>
          <p:cNvSpPr txBox="1"/>
          <p:nvPr/>
        </p:nvSpPr>
        <p:spPr>
          <a:xfrm>
            <a:off x="5730240" y="6517079"/>
            <a:ext cx="67208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a:ln>
                  <a:noFill/>
                </a:ln>
                <a:solidFill>
                  <a:srgbClr val="FC083C"/>
                </a:solidFill>
                <a:effectLst/>
                <a:uLnTx/>
                <a:uFillTx/>
                <a:latin typeface="Calibri" panose="020F0502020204030204"/>
                <a:ea typeface="+mn-ea"/>
                <a:cs typeface="+mn-cs"/>
              </a:rPr>
              <a:t>Presented by Samantha Bonnette | </a:t>
            </a:r>
            <a:r>
              <a:rPr kumimoji="0" lang="en-US" sz="1750" b="0" i="0" u="none" strike="noStrike" kern="1200" cap="none" spc="0" normalizeH="0" baseline="0" noProof="0" err="1">
                <a:ln>
                  <a:noFill/>
                </a:ln>
                <a:solidFill>
                  <a:srgbClr val="FC083C"/>
                </a:solidFill>
                <a:effectLst/>
                <a:uLnTx/>
                <a:uFillTx/>
                <a:latin typeface="Calibri" panose="020F0502020204030204"/>
                <a:ea typeface="+mn-ea"/>
                <a:cs typeface="+mn-cs"/>
              </a:rPr>
              <a:t>NoveList</a:t>
            </a:r>
            <a:r>
              <a:rPr kumimoji="0" lang="en-US" sz="1750" b="0" i="0" u="none" strike="noStrike" kern="1200" cap="none" spc="0" normalizeH="0" baseline="0" noProof="0">
                <a:ln>
                  <a:noFill/>
                </a:ln>
                <a:solidFill>
                  <a:srgbClr val="FC083C"/>
                </a:solidFill>
                <a:effectLst/>
                <a:uLnTx/>
                <a:uFillTx/>
                <a:latin typeface="Calibri" panose="020F0502020204030204"/>
                <a:ea typeface="+mn-ea"/>
                <a:cs typeface="+mn-cs"/>
              </a:rPr>
              <a:t> Day of Learning 02.10.21</a:t>
            </a:r>
          </a:p>
        </p:txBody>
      </p:sp>
    </p:spTree>
    <p:extLst>
      <p:ext uri="{BB962C8B-B14F-4D97-AF65-F5344CB8AC3E}">
        <p14:creationId xmlns:p14="http://schemas.microsoft.com/office/powerpoint/2010/main" val="7889045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2831" y="-26506"/>
            <a:ext cx="13794830" cy="6897414"/>
          </a:xfrm>
          <a:prstGeom prst="rect">
            <a:avLst/>
          </a:prstGeom>
        </p:spPr>
      </p:pic>
      <p:sp>
        <p:nvSpPr>
          <p:cNvPr id="2" name="Title 1"/>
          <p:cNvSpPr>
            <a:spLocks noGrp="1"/>
          </p:cNvSpPr>
          <p:nvPr>
            <p:ph type="title"/>
          </p:nvPr>
        </p:nvSpPr>
        <p:spPr>
          <a:xfrm>
            <a:off x="4529959" y="262127"/>
            <a:ext cx="7420304" cy="778397"/>
          </a:xfrm>
          <a:solidFill>
            <a:schemeClr val="bg1"/>
          </a:solidFill>
          <a:effectLst>
            <a:softEdge rad="31750"/>
          </a:effectLst>
        </p:spPr>
        <p:txBody>
          <a:bodyPr>
            <a:noAutofit/>
          </a:bodyPr>
          <a:lstStyle/>
          <a:p>
            <a:r>
              <a:rPr lang="en-US" b="1"/>
              <a:t>This is Shreve Memorial Library</a:t>
            </a:r>
          </a:p>
        </p:txBody>
      </p:sp>
      <p:sp>
        <p:nvSpPr>
          <p:cNvPr id="3" name="Content Placeholder 2"/>
          <p:cNvSpPr>
            <a:spLocks noGrp="1"/>
          </p:cNvSpPr>
          <p:nvPr>
            <p:ph idx="1"/>
          </p:nvPr>
        </p:nvSpPr>
        <p:spPr>
          <a:xfrm>
            <a:off x="9538134" y="1072056"/>
            <a:ext cx="2543503" cy="4351338"/>
          </a:xfrm>
        </p:spPr>
        <p:txBody>
          <a:bodyPr>
            <a:noAutofit/>
          </a:bodyPr>
          <a:lstStyle/>
          <a:p>
            <a:pPr marL="0" indent="0" algn="ctr">
              <a:buNone/>
            </a:pPr>
            <a:r>
              <a:rPr lang="en-US" sz="2000">
                <a:solidFill>
                  <a:schemeClr val="bg1"/>
                </a:solidFill>
              </a:rPr>
              <a:t>Caddo Parish</a:t>
            </a:r>
          </a:p>
          <a:p>
            <a:pPr marL="0" indent="0" algn="ctr">
              <a:buNone/>
            </a:pPr>
            <a:r>
              <a:rPr lang="en-US" sz="2000">
                <a:solidFill>
                  <a:schemeClr val="bg1"/>
                </a:solidFill>
              </a:rPr>
              <a:t>21 Branches</a:t>
            </a:r>
          </a:p>
          <a:p>
            <a:pPr marL="0" indent="0" algn="ctr">
              <a:buNone/>
            </a:pPr>
            <a:r>
              <a:rPr lang="en-US" sz="2000">
                <a:solidFill>
                  <a:schemeClr val="bg1"/>
                </a:solidFill>
              </a:rPr>
              <a:t>2 Mobile Libraries</a:t>
            </a:r>
          </a:p>
          <a:p>
            <a:pPr marL="0" indent="0" algn="ctr">
              <a:buNone/>
            </a:pPr>
            <a:r>
              <a:rPr lang="en-US" sz="2000">
                <a:solidFill>
                  <a:schemeClr val="bg1"/>
                </a:solidFill>
              </a:rPr>
              <a:t>1 Mobile Makerspace</a:t>
            </a:r>
          </a:p>
          <a:p>
            <a:pPr marL="0" indent="0" algn="ctr">
              <a:buNone/>
            </a:pPr>
            <a:r>
              <a:rPr lang="en-US" sz="2000">
                <a:solidFill>
                  <a:schemeClr val="bg1"/>
                </a:solidFill>
              </a:rPr>
              <a:t>1 Support Services Center</a:t>
            </a:r>
          </a:p>
          <a:p>
            <a:pPr marL="0" indent="0" algn="ctr">
              <a:buNone/>
            </a:pPr>
            <a:r>
              <a:rPr lang="en-US" sz="2000">
                <a:solidFill>
                  <a:schemeClr val="bg1"/>
                </a:solidFill>
              </a:rPr>
              <a:t>24/7 e-Branch</a:t>
            </a:r>
          </a:p>
        </p:txBody>
      </p:sp>
      <p:sp>
        <p:nvSpPr>
          <p:cNvPr id="5" name="Slide Number Placeholder 4">
            <a:extLst>
              <a:ext uri="{FF2B5EF4-FFF2-40B4-BE49-F238E27FC236}">
                <a16:creationId xmlns:a16="http://schemas.microsoft.com/office/drawing/2014/main" id="{B7F8EFD2-2DE7-404F-9942-8B1940840C9B}"/>
              </a:ext>
            </a:extLst>
          </p:cNvPr>
          <p:cNvSpPr>
            <a:spLocks noGrp="1"/>
          </p:cNvSpPr>
          <p:nvPr>
            <p:ph type="sldNum" sz="quarter" idx="12"/>
          </p:nvPr>
        </p:nvSpPr>
        <p:spPr/>
        <p:txBody>
          <a:bodyPr/>
          <a:lstStyle/>
          <a:p>
            <a:fld id="{A9DC6B95-5019-45EA-B0D2-A7226F7F7B3A}" type="slidenum">
              <a:rPr lang="en-US" smtClean="0"/>
              <a:t>113</a:t>
            </a:fld>
            <a:endParaRPr lang="en-US"/>
          </a:p>
        </p:txBody>
      </p:sp>
    </p:spTree>
    <p:extLst>
      <p:ext uri="{BB962C8B-B14F-4D97-AF65-F5344CB8AC3E}">
        <p14:creationId xmlns:p14="http://schemas.microsoft.com/office/powerpoint/2010/main" val="16859062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12445" y="0"/>
            <a:ext cx="13714960" cy="6857480"/>
          </a:xfrm>
        </p:spPr>
      </p:pic>
      <p:sp>
        <p:nvSpPr>
          <p:cNvPr id="5" name="TextBox 4"/>
          <p:cNvSpPr txBox="1"/>
          <p:nvPr/>
        </p:nvSpPr>
        <p:spPr>
          <a:xfrm>
            <a:off x="4313816" y="365125"/>
            <a:ext cx="7648688" cy="769441"/>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You can do WHAT at the Library?</a:t>
            </a:r>
          </a:p>
        </p:txBody>
      </p:sp>
      <p:sp>
        <p:nvSpPr>
          <p:cNvPr id="3" name="Slide Number Placeholder 2">
            <a:extLst>
              <a:ext uri="{FF2B5EF4-FFF2-40B4-BE49-F238E27FC236}">
                <a16:creationId xmlns:a16="http://schemas.microsoft.com/office/drawing/2014/main" id="{5AD63378-56EE-4113-B4AD-46A5C50BC8DF}"/>
              </a:ext>
            </a:extLst>
          </p:cNvPr>
          <p:cNvSpPr>
            <a:spLocks noGrp="1"/>
          </p:cNvSpPr>
          <p:nvPr>
            <p:ph type="sldNum" sz="quarter" idx="12"/>
          </p:nvPr>
        </p:nvSpPr>
        <p:spPr/>
        <p:txBody>
          <a:bodyPr/>
          <a:lstStyle/>
          <a:p>
            <a:fld id="{A9DC6B95-5019-45EA-B0D2-A7226F7F7B3A}" type="slidenum">
              <a:rPr lang="en-US" smtClean="0"/>
              <a:t>114</a:t>
            </a:fld>
            <a:endParaRPr lang="en-US"/>
          </a:p>
        </p:txBody>
      </p:sp>
    </p:spTree>
    <p:extLst>
      <p:ext uri="{BB962C8B-B14F-4D97-AF65-F5344CB8AC3E}">
        <p14:creationId xmlns:p14="http://schemas.microsoft.com/office/powerpoint/2010/main" val="36820797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6041985" y="-117743"/>
            <a:ext cx="5451676" cy="69757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p:nvSpPr>
        <p:spPr>
          <a:xfrm>
            <a:off x="6169306" y="-117743"/>
            <a:ext cx="5162309" cy="7317196"/>
          </a:xfrm>
          <a:prstGeom prst="rect">
            <a:avLst/>
          </a:prstGeom>
          <a:solidFill>
            <a:srgbClr val="A997A8"/>
          </a:solidFill>
          <a:ln>
            <a:solidFill>
              <a:srgbClr val="FC0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277792" y="881492"/>
            <a:ext cx="5601616" cy="1325563"/>
          </a:xfrm>
          <a:solidFill>
            <a:schemeClr val="bg1"/>
          </a:solidFill>
          <a:effectLst>
            <a:softEdge rad="31750"/>
          </a:effectLst>
        </p:spPr>
        <p:txBody>
          <a:bodyPr>
            <a:noAutofit/>
          </a:bodyPr>
          <a:lstStyle/>
          <a:p>
            <a:r>
              <a:rPr lang="en-US" b="1">
                <a:solidFill>
                  <a:srgbClr val="FC083C"/>
                </a:solidFill>
              </a:rPr>
              <a:t>Introducing </a:t>
            </a:r>
            <a:br>
              <a:rPr lang="en-US" b="1">
                <a:solidFill>
                  <a:srgbClr val="FC083C"/>
                </a:solidFill>
              </a:rPr>
            </a:br>
            <a:r>
              <a:rPr lang="en-US" b="1">
                <a:solidFill>
                  <a:srgbClr val="FC083C"/>
                </a:solidFill>
              </a:rPr>
              <a:t>The Shreve Read Online</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30965" t="2345" r="31553"/>
          <a:stretch/>
        </p:blipFill>
        <p:spPr>
          <a:xfrm>
            <a:off x="6334156" y="-117743"/>
            <a:ext cx="4834882" cy="7085581"/>
          </a:xfrm>
          <a:prstGeom prst="rect">
            <a:avLst/>
          </a:prstGeom>
        </p:spPr>
      </p:pic>
      <p:sp>
        <p:nvSpPr>
          <p:cNvPr id="5" name="TextBox 4"/>
          <p:cNvSpPr txBox="1"/>
          <p:nvPr/>
        </p:nvSpPr>
        <p:spPr>
          <a:xfrm>
            <a:off x="277792" y="2430683"/>
            <a:ext cx="5601616" cy="400110"/>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Bi-Weekly Newsletter</a:t>
            </a:r>
          </a:p>
        </p:txBody>
      </p:sp>
      <p:sp>
        <p:nvSpPr>
          <p:cNvPr id="6" name="TextBox 5"/>
          <p:cNvSpPr txBox="1"/>
          <p:nvPr/>
        </p:nvSpPr>
        <p:spPr>
          <a:xfrm>
            <a:off x="277792" y="3055716"/>
            <a:ext cx="5601616" cy="400110"/>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Opt-Out Subscription</a:t>
            </a:r>
          </a:p>
        </p:txBody>
      </p:sp>
      <p:sp>
        <p:nvSpPr>
          <p:cNvPr id="7" name="TextBox 6"/>
          <p:cNvSpPr txBox="1"/>
          <p:nvPr/>
        </p:nvSpPr>
        <p:spPr>
          <a:xfrm>
            <a:off x="277792" y="3663387"/>
            <a:ext cx="5601616" cy="400110"/>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Information Mix – Programs, Services, Updates, etc.</a:t>
            </a:r>
          </a:p>
        </p:txBody>
      </p:sp>
      <p:sp>
        <p:nvSpPr>
          <p:cNvPr id="8" name="TextBox 7"/>
          <p:cNvSpPr txBox="1"/>
          <p:nvPr/>
        </p:nvSpPr>
        <p:spPr>
          <a:xfrm>
            <a:off x="277792" y="4271058"/>
            <a:ext cx="5601616" cy="400110"/>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Book Suggestions for all ages</a:t>
            </a:r>
          </a:p>
        </p:txBody>
      </p:sp>
      <p:sp>
        <p:nvSpPr>
          <p:cNvPr id="3" name="Slide Number Placeholder 2">
            <a:extLst>
              <a:ext uri="{FF2B5EF4-FFF2-40B4-BE49-F238E27FC236}">
                <a16:creationId xmlns:a16="http://schemas.microsoft.com/office/drawing/2014/main" id="{3388DC5C-A80E-47B1-8CBC-5CC4727DBDA2}"/>
              </a:ext>
            </a:extLst>
          </p:cNvPr>
          <p:cNvSpPr>
            <a:spLocks noGrp="1"/>
          </p:cNvSpPr>
          <p:nvPr>
            <p:ph type="sldNum" sz="quarter" idx="12"/>
          </p:nvPr>
        </p:nvSpPr>
        <p:spPr/>
        <p:txBody>
          <a:bodyPr/>
          <a:lstStyle/>
          <a:p>
            <a:fld id="{A9DC6B95-5019-45EA-B0D2-A7226F7F7B3A}" type="slidenum">
              <a:rPr lang="en-US" smtClean="0"/>
              <a:t>115</a:t>
            </a:fld>
            <a:endParaRPr lang="en-US"/>
          </a:p>
        </p:txBody>
      </p:sp>
    </p:spTree>
    <p:extLst>
      <p:ext uri="{BB962C8B-B14F-4D97-AF65-F5344CB8AC3E}">
        <p14:creationId xmlns:p14="http://schemas.microsoft.com/office/powerpoint/2010/main" val="268285087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99827" y="0"/>
            <a:ext cx="13716001" cy="6858000"/>
          </a:xfrm>
          <a:prstGeom prst="rect">
            <a:avLst/>
          </a:prstGeom>
        </p:spPr>
      </p:pic>
      <p:sp>
        <p:nvSpPr>
          <p:cNvPr id="5" name="TextBox 4"/>
          <p:cNvSpPr txBox="1"/>
          <p:nvPr/>
        </p:nvSpPr>
        <p:spPr>
          <a:xfrm>
            <a:off x="5532699" y="138896"/>
            <a:ext cx="6389226" cy="2123658"/>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Dream. Discover. Do. Shreve Memorial Library and You!</a:t>
            </a:r>
          </a:p>
        </p:txBody>
      </p:sp>
      <p:sp>
        <p:nvSpPr>
          <p:cNvPr id="3" name="Slide Number Placeholder 2">
            <a:extLst>
              <a:ext uri="{FF2B5EF4-FFF2-40B4-BE49-F238E27FC236}">
                <a16:creationId xmlns:a16="http://schemas.microsoft.com/office/drawing/2014/main" id="{31F5FAD4-F312-49C3-898F-28B423D780C4}"/>
              </a:ext>
            </a:extLst>
          </p:cNvPr>
          <p:cNvSpPr>
            <a:spLocks noGrp="1"/>
          </p:cNvSpPr>
          <p:nvPr>
            <p:ph type="sldNum" sz="quarter" idx="12"/>
          </p:nvPr>
        </p:nvSpPr>
        <p:spPr/>
        <p:txBody>
          <a:bodyPr/>
          <a:lstStyle/>
          <a:p>
            <a:fld id="{A9DC6B95-5019-45EA-B0D2-A7226F7F7B3A}" type="slidenum">
              <a:rPr lang="en-US" smtClean="0"/>
              <a:t>116</a:t>
            </a:fld>
            <a:endParaRPr lang="en-US"/>
          </a:p>
        </p:txBody>
      </p:sp>
    </p:spTree>
    <p:extLst>
      <p:ext uri="{BB962C8B-B14F-4D97-AF65-F5344CB8AC3E}">
        <p14:creationId xmlns:p14="http://schemas.microsoft.com/office/powerpoint/2010/main" val="318010027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261904" y="-150471"/>
            <a:ext cx="5173883" cy="7176303"/>
          </a:xfrm>
          <a:prstGeom prst="rect">
            <a:avLst/>
          </a:prstGeom>
          <a:solidFill>
            <a:srgbClr val="FC08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00801" y="-150471"/>
            <a:ext cx="4907666" cy="7176303"/>
          </a:xfrm>
          <a:prstGeom prst="rect">
            <a:avLst/>
          </a:prstGeom>
          <a:solidFill>
            <a:schemeClr val="bg1"/>
          </a:solidFill>
          <a:ln>
            <a:solidFill>
              <a:srgbClr val="FC0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16546" y="24428"/>
            <a:ext cx="4676173" cy="6840083"/>
          </a:xfrm>
          <a:prstGeom prst="rect">
            <a:avLst/>
          </a:prstGeom>
        </p:spPr>
      </p:pic>
      <p:sp>
        <p:nvSpPr>
          <p:cNvPr id="7" name="TextBox 6"/>
          <p:cNvSpPr txBox="1"/>
          <p:nvPr/>
        </p:nvSpPr>
        <p:spPr>
          <a:xfrm>
            <a:off x="324090" y="682906"/>
            <a:ext cx="5810493" cy="769441"/>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C083C"/>
                </a:solidFill>
                <a:effectLst/>
                <a:uLnTx/>
                <a:uFillTx/>
                <a:latin typeface="Calibri" panose="020F0502020204030204"/>
                <a:ea typeface="+mn-ea"/>
                <a:cs typeface="+mn-cs"/>
              </a:rPr>
              <a:t>Something for Everyone</a:t>
            </a:r>
          </a:p>
        </p:txBody>
      </p:sp>
      <p:sp>
        <p:nvSpPr>
          <p:cNvPr id="8" name="TextBox 7"/>
          <p:cNvSpPr txBox="1"/>
          <p:nvPr/>
        </p:nvSpPr>
        <p:spPr>
          <a:xfrm>
            <a:off x="324090" y="1689904"/>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System-Wide Events</a:t>
            </a:r>
          </a:p>
        </p:txBody>
      </p:sp>
      <p:sp>
        <p:nvSpPr>
          <p:cNvPr id="9" name="TextBox 8"/>
          <p:cNvSpPr txBox="1"/>
          <p:nvPr/>
        </p:nvSpPr>
        <p:spPr>
          <a:xfrm>
            <a:off x="324090" y="2112127"/>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Programs for Children, Teens, and Adults</a:t>
            </a:r>
          </a:p>
        </p:txBody>
      </p:sp>
      <p:sp>
        <p:nvSpPr>
          <p:cNvPr id="10" name="TextBox 9"/>
          <p:cNvSpPr txBox="1"/>
          <p:nvPr/>
        </p:nvSpPr>
        <p:spPr>
          <a:xfrm>
            <a:off x="324089" y="2534350"/>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Library Spotlight</a:t>
            </a:r>
          </a:p>
        </p:txBody>
      </p:sp>
      <p:sp>
        <p:nvSpPr>
          <p:cNvPr id="11" name="TextBox 10"/>
          <p:cNvSpPr txBox="1"/>
          <p:nvPr/>
        </p:nvSpPr>
        <p:spPr>
          <a:xfrm>
            <a:off x="324088" y="2956573"/>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News &amp; Tech Updates</a:t>
            </a:r>
          </a:p>
        </p:txBody>
      </p:sp>
      <p:sp>
        <p:nvSpPr>
          <p:cNvPr id="12" name="TextBox 11"/>
          <p:cNvSpPr txBox="1"/>
          <p:nvPr/>
        </p:nvSpPr>
        <p:spPr>
          <a:xfrm>
            <a:off x="324087" y="3378796"/>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 Books at the Library</a:t>
            </a:r>
          </a:p>
        </p:txBody>
      </p:sp>
      <p:sp>
        <p:nvSpPr>
          <p:cNvPr id="2" name="Slide Number Placeholder 1">
            <a:extLst>
              <a:ext uri="{FF2B5EF4-FFF2-40B4-BE49-F238E27FC236}">
                <a16:creationId xmlns:a16="http://schemas.microsoft.com/office/drawing/2014/main" id="{B8E2C340-AE7B-46A7-B7E7-ACC16F012310}"/>
              </a:ext>
            </a:extLst>
          </p:cNvPr>
          <p:cNvSpPr>
            <a:spLocks noGrp="1"/>
          </p:cNvSpPr>
          <p:nvPr>
            <p:ph type="sldNum" sz="quarter" idx="12"/>
          </p:nvPr>
        </p:nvSpPr>
        <p:spPr/>
        <p:txBody>
          <a:bodyPr/>
          <a:lstStyle/>
          <a:p>
            <a:fld id="{A9DC6B95-5019-45EA-B0D2-A7226F7F7B3A}" type="slidenum">
              <a:rPr lang="en-US" smtClean="0"/>
              <a:t>117</a:t>
            </a:fld>
            <a:endParaRPr lang="en-US"/>
          </a:p>
        </p:txBody>
      </p:sp>
    </p:spTree>
    <p:extLst>
      <p:ext uri="{BB962C8B-B14F-4D97-AF65-F5344CB8AC3E}">
        <p14:creationId xmlns:p14="http://schemas.microsoft.com/office/powerpoint/2010/main" val="1075546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76552" y="-26802"/>
            <a:ext cx="13768552" cy="6884276"/>
          </a:xfrm>
        </p:spPr>
      </p:pic>
      <p:sp>
        <p:nvSpPr>
          <p:cNvPr id="5" name="TextBox 4"/>
          <p:cNvSpPr txBox="1"/>
          <p:nvPr/>
        </p:nvSpPr>
        <p:spPr>
          <a:xfrm>
            <a:off x="7963381" y="258465"/>
            <a:ext cx="4043423" cy="769441"/>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Better Together</a:t>
            </a:r>
          </a:p>
        </p:txBody>
      </p:sp>
      <p:sp>
        <p:nvSpPr>
          <p:cNvPr id="3" name="Slide Number Placeholder 2">
            <a:extLst>
              <a:ext uri="{FF2B5EF4-FFF2-40B4-BE49-F238E27FC236}">
                <a16:creationId xmlns:a16="http://schemas.microsoft.com/office/drawing/2014/main" id="{2BAA9AC9-DFAC-4400-98B8-4F7D957FEF00}"/>
              </a:ext>
            </a:extLst>
          </p:cNvPr>
          <p:cNvSpPr>
            <a:spLocks noGrp="1"/>
          </p:cNvSpPr>
          <p:nvPr>
            <p:ph type="sldNum" sz="quarter" idx="12"/>
          </p:nvPr>
        </p:nvSpPr>
        <p:spPr/>
        <p:txBody>
          <a:bodyPr/>
          <a:lstStyle/>
          <a:p>
            <a:fld id="{A9DC6B95-5019-45EA-B0D2-A7226F7F7B3A}" type="slidenum">
              <a:rPr lang="en-US" smtClean="0"/>
              <a:t>118</a:t>
            </a:fld>
            <a:endParaRPr lang="en-US"/>
          </a:p>
        </p:txBody>
      </p:sp>
    </p:spTree>
    <p:extLst>
      <p:ext uri="{BB962C8B-B14F-4D97-AF65-F5344CB8AC3E}">
        <p14:creationId xmlns:p14="http://schemas.microsoft.com/office/powerpoint/2010/main" val="26369831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85995" y="126389"/>
            <a:ext cx="4767805" cy="759944"/>
          </a:xfrm>
          <a:solidFill>
            <a:schemeClr val="bg1"/>
          </a:solidFill>
          <a:effectLst>
            <a:softEdge rad="31750"/>
          </a:effectLst>
        </p:spPr>
        <p:txBody>
          <a:bodyPr/>
          <a:lstStyle/>
          <a:p>
            <a:r>
              <a:rPr lang="en-US" b="1">
                <a:solidFill>
                  <a:srgbClr val="FC083C"/>
                </a:solidFill>
              </a:rPr>
              <a:t>Marketing Efforts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l="30354" t="1493" r="30911" b="-464"/>
          <a:stretch/>
        </p:blipFill>
        <p:spPr>
          <a:xfrm>
            <a:off x="115785" y="126389"/>
            <a:ext cx="4608070" cy="662297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6478" y="689634"/>
            <a:ext cx="2099945" cy="2099945"/>
          </a:xfrm>
          <a:prstGeom prst="rect">
            <a:avLst/>
          </a:prstGeom>
          <a:effectLst>
            <a:glow rad="127000">
              <a:schemeClr val="bg1"/>
            </a:glow>
          </a:effectLst>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2522" y="4626838"/>
            <a:ext cx="3850808" cy="1833718"/>
          </a:xfrm>
          <a:prstGeom prst="rect">
            <a:avLst/>
          </a:prstGeom>
          <a:effectLst>
            <a:glow rad="127000">
              <a:schemeClr val="bg1"/>
            </a:glow>
          </a:effectLst>
        </p:spPr>
      </p:pic>
      <p:grpSp>
        <p:nvGrpSpPr>
          <p:cNvPr id="22" name="Group 21"/>
          <p:cNvGrpSpPr/>
          <p:nvPr/>
        </p:nvGrpSpPr>
        <p:grpSpPr>
          <a:xfrm>
            <a:off x="9718142" y="3965337"/>
            <a:ext cx="2077635" cy="611384"/>
            <a:chOff x="7685321" y="3096170"/>
            <a:chExt cx="3193954" cy="926209"/>
          </a:xfrm>
        </p:grpSpPr>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85321" y="3212090"/>
              <a:ext cx="759017" cy="710710"/>
            </a:xfrm>
            <a:prstGeom prst="rect">
              <a:avLst/>
            </a:prstGeom>
          </p:spPr>
        </p:pic>
        <p:pic>
          <p:nvPicPr>
            <p:cNvPr id="11" name="Picture 10"/>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32775" y="3096170"/>
              <a:ext cx="989164" cy="926209"/>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069483" y="3213990"/>
              <a:ext cx="809792" cy="758253"/>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24577" y="3212090"/>
              <a:ext cx="1077184" cy="774595"/>
            </a:xfrm>
            <a:prstGeom prst="rect">
              <a:avLst/>
            </a:prstGeom>
          </p:spPr>
        </p:pic>
      </p:grpSp>
      <p:pic>
        <p:nvPicPr>
          <p:cNvPr id="21" name="Picture 2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29600" y="4598556"/>
            <a:ext cx="3670812" cy="2064832"/>
          </a:xfrm>
          <a:prstGeom prst="rect">
            <a:avLst/>
          </a:prstGeom>
          <a:effectLst>
            <a:glow rad="127000">
              <a:schemeClr val="bg1"/>
            </a:glow>
          </a:effectLst>
        </p:spPr>
      </p:pic>
      <p:grpSp>
        <p:nvGrpSpPr>
          <p:cNvPr id="25" name="Group 24"/>
          <p:cNvGrpSpPr/>
          <p:nvPr/>
        </p:nvGrpSpPr>
        <p:grpSpPr>
          <a:xfrm>
            <a:off x="7593411" y="972979"/>
            <a:ext cx="4249462" cy="3008989"/>
            <a:chOff x="4774578" y="921000"/>
            <a:chExt cx="4249462" cy="3008989"/>
          </a:xfrm>
        </p:grpSpPr>
        <p:sp>
          <p:nvSpPr>
            <p:cNvPr id="16" name="TextBox 15"/>
            <p:cNvSpPr txBox="1"/>
            <p:nvPr/>
          </p:nvSpPr>
          <p:spPr>
            <a:xfrm>
              <a:off x="4774578" y="1344946"/>
              <a:ext cx="4249462"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Billboards</a:t>
              </a:r>
            </a:p>
          </p:txBody>
        </p:sp>
        <p:sp>
          <p:nvSpPr>
            <p:cNvPr id="17" name="TextBox 16"/>
            <p:cNvSpPr txBox="1"/>
            <p:nvPr/>
          </p:nvSpPr>
          <p:spPr>
            <a:xfrm>
              <a:off x="4774578" y="1784225"/>
              <a:ext cx="4249462"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Posters &amp; Flyers</a:t>
              </a:r>
            </a:p>
          </p:txBody>
        </p:sp>
        <p:sp>
          <p:nvSpPr>
            <p:cNvPr id="18" name="TextBox 17"/>
            <p:cNvSpPr txBox="1"/>
            <p:nvPr/>
          </p:nvSpPr>
          <p:spPr>
            <a:xfrm>
              <a:off x="4774578" y="2242053"/>
              <a:ext cx="4249462"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Print, Radio &amp; TV ads</a:t>
              </a:r>
            </a:p>
          </p:txBody>
        </p:sp>
        <p:sp>
          <p:nvSpPr>
            <p:cNvPr id="19" name="TextBox 18"/>
            <p:cNvSpPr txBox="1"/>
            <p:nvPr/>
          </p:nvSpPr>
          <p:spPr>
            <a:xfrm>
              <a:off x="4774578" y="2688883"/>
              <a:ext cx="4249462"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Social Media (@</a:t>
              </a:r>
              <a:r>
                <a:rPr kumimoji="0" lang="en-US" sz="1800" b="0" i="0" u="none" strike="noStrike" kern="1200" cap="none" spc="0" normalizeH="0" baseline="0" noProof="0" err="1">
                  <a:ln>
                    <a:noFill/>
                  </a:ln>
                  <a:solidFill>
                    <a:prstClr val="black"/>
                  </a:solidFill>
                  <a:effectLst/>
                  <a:uLnTx/>
                  <a:uFillTx/>
                  <a:latin typeface="Calibri" panose="020F0502020204030204"/>
                  <a:ea typeface="+mn-ea"/>
                  <a:cs typeface="+mn-cs"/>
                </a:rPr>
                <a:t>shrevememorial</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0" name="TextBox 19"/>
            <p:cNvSpPr txBox="1"/>
            <p:nvPr/>
          </p:nvSpPr>
          <p:spPr>
            <a:xfrm>
              <a:off x="4774578" y="921000"/>
              <a:ext cx="4249462"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Newsletters &amp; E-mail Blasts</a:t>
              </a:r>
            </a:p>
          </p:txBody>
        </p:sp>
        <p:sp>
          <p:nvSpPr>
            <p:cNvPr id="23" name="TextBox 22"/>
            <p:cNvSpPr txBox="1"/>
            <p:nvPr/>
          </p:nvSpPr>
          <p:spPr>
            <a:xfrm>
              <a:off x="4774578" y="3106039"/>
              <a:ext cx="4249462"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Website</a:t>
              </a:r>
            </a:p>
          </p:txBody>
        </p:sp>
        <p:sp>
          <p:nvSpPr>
            <p:cNvPr id="24" name="TextBox 23"/>
            <p:cNvSpPr txBox="1"/>
            <p:nvPr/>
          </p:nvSpPr>
          <p:spPr>
            <a:xfrm>
              <a:off x="4774578" y="3560657"/>
              <a:ext cx="4249462"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Press Releases</a:t>
              </a:r>
            </a:p>
          </p:txBody>
        </p:sp>
      </p:grpSp>
      <p:pic>
        <p:nvPicPr>
          <p:cNvPr id="8" name="Picture 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766567" y="2137507"/>
            <a:ext cx="1616263" cy="2155016"/>
          </a:xfrm>
          <a:prstGeom prst="rect">
            <a:avLst/>
          </a:prstGeom>
          <a:effectLst>
            <a:glow rad="127000">
              <a:schemeClr val="bg1"/>
            </a:glow>
          </a:effectLst>
        </p:spPr>
      </p:pic>
      <p:sp>
        <p:nvSpPr>
          <p:cNvPr id="3" name="Slide Number Placeholder 2">
            <a:extLst>
              <a:ext uri="{FF2B5EF4-FFF2-40B4-BE49-F238E27FC236}">
                <a16:creationId xmlns:a16="http://schemas.microsoft.com/office/drawing/2014/main" id="{7FF67CFF-57BE-4864-B7A5-ABFD7D1DC63F}"/>
              </a:ext>
            </a:extLst>
          </p:cNvPr>
          <p:cNvSpPr>
            <a:spLocks noGrp="1"/>
          </p:cNvSpPr>
          <p:nvPr>
            <p:ph type="sldNum" sz="quarter" idx="12"/>
          </p:nvPr>
        </p:nvSpPr>
        <p:spPr/>
        <p:txBody>
          <a:bodyPr/>
          <a:lstStyle/>
          <a:p>
            <a:fld id="{A9DC6B95-5019-45EA-B0D2-A7226F7F7B3A}" type="slidenum">
              <a:rPr lang="en-US" smtClean="0"/>
              <a:t>119</a:t>
            </a:fld>
            <a:endParaRPr lang="en-US"/>
          </a:p>
        </p:txBody>
      </p:sp>
    </p:spTree>
    <p:extLst>
      <p:ext uri="{BB962C8B-B14F-4D97-AF65-F5344CB8AC3E}">
        <p14:creationId xmlns:p14="http://schemas.microsoft.com/office/powerpoint/2010/main" val="330175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C033B82-2E01-4A89-880C-1A5FBF6FFA5E}"/>
              </a:ext>
            </a:extLst>
          </p:cNvPr>
          <p:cNvSpPr/>
          <p:nvPr/>
        </p:nvSpPr>
        <p:spPr>
          <a:xfrm>
            <a:off x="0" y="0"/>
            <a:ext cx="12192000" cy="64579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Content Placeholder 2">
            <a:extLst>
              <a:ext uri="{FF2B5EF4-FFF2-40B4-BE49-F238E27FC236}">
                <a16:creationId xmlns:a16="http://schemas.microsoft.com/office/drawing/2014/main" id="{C0F74929-9F60-44B7-B547-A6B5DBF5D000}"/>
              </a:ext>
            </a:extLst>
          </p:cNvPr>
          <p:cNvSpPr txBox="1">
            <a:spLocks/>
          </p:cNvSpPr>
          <p:nvPr/>
        </p:nvSpPr>
        <p:spPr>
          <a:xfrm>
            <a:off x="4271520" y="1399639"/>
            <a:ext cx="7534275" cy="3805207"/>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FFFFFF"/>
                </a:solidFill>
                <a:effectLst/>
                <a:uLnTx/>
                <a:uFillTx/>
                <a:latin typeface="Arial"/>
                <a:ea typeface="+mn-ea"/>
                <a:cs typeface="+mn-cs"/>
              </a:rPr>
              <a:t>Introduce reader to new authors and titles.</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2600" b="0" i="0" u="none" strike="noStrike" kern="1200" cap="none" spc="0" normalizeH="0" baseline="0" noProof="0" dirty="0">
                <a:ln>
                  <a:noFill/>
                </a:ln>
                <a:solidFill>
                  <a:srgbClr val="FFFFFF"/>
                </a:solidFill>
                <a:effectLst/>
                <a:uLnTx/>
                <a:uFillTx/>
                <a:latin typeface="Arial"/>
                <a:ea typeface="+mn-ea"/>
                <a:cs typeface="+mn-cs"/>
              </a:rPr>
              <a:t>Increase reader ability to understand what they like.</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2600" b="0" i="0" u="none" strike="noStrike" kern="1200" cap="none" spc="0" normalizeH="0" baseline="0" noProof="0" dirty="0">
                <a:ln>
                  <a:noFill/>
                </a:ln>
                <a:solidFill>
                  <a:srgbClr val="FFFFFF"/>
                </a:solidFill>
                <a:effectLst/>
                <a:uLnTx/>
                <a:uFillTx/>
                <a:latin typeface="Arial"/>
                <a:ea typeface="+mn-ea"/>
                <a:cs typeface="+mn-cs"/>
              </a:rPr>
              <a:t>Expand reader strategies for finding more.</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2600" b="0" i="0" u="none" strike="noStrike" kern="1200" cap="none" spc="0" normalizeH="0" baseline="0" noProof="0" dirty="0">
                <a:ln>
                  <a:noFill/>
                </a:ln>
                <a:solidFill>
                  <a:srgbClr val="FFFFFF"/>
                </a:solidFill>
                <a:effectLst/>
                <a:uLnTx/>
                <a:uFillTx/>
                <a:latin typeface="Arial"/>
                <a:ea typeface="+mn-ea"/>
                <a:cs typeface="+mn-cs"/>
              </a:rPr>
              <a:t>Deepen their appreciation of reading.</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br>
              <a:rPr kumimoji="0" lang="en-US" sz="1800" b="0" i="0" u="none" strike="noStrike" kern="1200" cap="none" spc="0" normalizeH="0" baseline="0" noProof="0" dirty="0">
                <a:ln>
                  <a:noFill/>
                </a:ln>
                <a:solidFill>
                  <a:srgbClr val="FFFFFF"/>
                </a:solidFill>
                <a:effectLst/>
                <a:uLnTx/>
                <a:uFillTx/>
                <a:latin typeface="Arial"/>
                <a:ea typeface="+mn-ea"/>
                <a:cs typeface="+mn-cs"/>
              </a:rPr>
            </a:br>
            <a:r>
              <a:rPr kumimoji="0" lang="en-US" sz="2600" b="0" i="0" u="none" strike="noStrike" kern="1200" cap="none" spc="0" normalizeH="0" baseline="0" noProof="0" dirty="0">
                <a:ln>
                  <a:noFill/>
                </a:ln>
                <a:solidFill>
                  <a:srgbClr val="FFFFFF"/>
                </a:solidFill>
                <a:effectLst/>
                <a:uLnTx/>
                <a:uFillTx/>
                <a:latin typeface="Arial"/>
                <a:ea typeface="+mn-ea"/>
                <a:cs typeface="+mn-cs"/>
              </a:rPr>
              <a:t>Support reader in sharing their reading with others.</a:t>
            </a:r>
          </a:p>
        </p:txBody>
      </p:sp>
      <p:sp>
        <p:nvSpPr>
          <p:cNvPr id="6" name="Oval 5">
            <a:extLst>
              <a:ext uri="{FF2B5EF4-FFF2-40B4-BE49-F238E27FC236}">
                <a16:creationId xmlns:a16="http://schemas.microsoft.com/office/drawing/2014/main" id="{8C1DBDE0-7893-49A4-ADAB-BA8C7420D15C}"/>
              </a:ext>
            </a:extLst>
          </p:cNvPr>
          <p:cNvSpPr/>
          <p:nvPr/>
        </p:nvSpPr>
        <p:spPr>
          <a:xfrm>
            <a:off x="3436714" y="1399639"/>
            <a:ext cx="521208" cy="521208"/>
          </a:xfrm>
          <a:prstGeom prst="ellipse">
            <a:avLst/>
          </a:prstGeom>
          <a:solidFill>
            <a:srgbClr val="3E75C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1</a:t>
            </a:r>
          </a:p>
        </p:txBody>
      </p:sp>
      <p:sp>
        <p:nvSpPr>
          <p:cNvPr id="7" name="Title 1">
            <a:extLst>
              <a:ext uri="{FF2B5EF4-FFF2-40B4-BE49-F238E27FC236}">
                <a16:creationId xmlns:a16="http://schemas.microsoft.com/office/drawing/2014/main" id="{2DCF8C09-014B-48F3-8EA4-A9CAA6C01459}"/>
              </a:ext>
            </a:extLst>
          </p:cNvPr>
          <p:cNvSpPr>
            <a:spLocks noGrp="1"/>
          </p:cNvSpPr>
          <p:nvPr>
            <p:ph type="title"/>
          </p:nvPr>
        </p:nvSpPr>
        <p:spPr>
          <a:xfrm>
            <a:off x="352425" y="347792"/>
            <a:ext cx="10515600" cy="1023710"/>
          </a:xfrm>
        </p:spPr>
        <p:txBody>
          <a:bodyPr/>
          <a:lstStyle/>
          <a:p>
            <a:r>
              <a:rPr lang="en-US" dirty="0">
                <a:solidFill>
                  <a:schemeClr val="bg1"/>
                </a:solidFill>
              </a:rPr>
              <a:t> Moving up the Reader Engagement Ladder</a:t>
            </a:r>
          </a:p>
        </p:txBody>
      </p:sp>
      <p:sp>
        <p:nvSpPr>
          <p:cNvPr id="8" name="Oval 7">
            <a:extLst>
              <a:ext uri="{FF2B5EF4-FFF2-40B4-BE49-F238E27FC236}">
                <a16:creationId xmlns:a16="http://schemas.microsoft.com/office/drawing/2014/main" id="{7228B71C-A11E-4C9C-9F25-1BF00BCE8AFE}"/>
              </a:ext>
            </a:extLst>
          </p:cNvPr>
          <p:cNvSpPr/>
          <p:nvPr/>
        </p:nvSpPr>
        <p:spPr>
          <a:xfrm>
            <a:off x="3436714" y="2400764"/>
            <a:ext cx="521208" cy="521208"/>
          </a:xfrm>
          <a:prstGeom prst="ellipse">
            <a:avLst/>
          </a:prstGeom>
          <a:solidFill>
            <a:srgbClr val="3E75C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2</a:t>
            </a:r>
          </a:p>
        </p:txBody>
      </p:sp>
      <p:sp>
        <p:nvSpPr>
          <p:cNvPr id="9" name="Oval 8">
            <a:extLst>
              <a:ext uri="{FF2B5EF4-FFF2-40B4-BE49-F238E27FC236}">
                <a16:creationId xmlns:a16="http://schemas.microsoft.com/office/drawing/2014/main" id="{F6CD4E98-DBC3-4034-8B38-ECB6C9275F3E}"/>
              </a:ext>
            </a:extLst>
          </p:cNvPr>
          <p:cNvSpPr/>
          <p:nvPr/>
        </p:nvSpPr>
        <p:spPr>
          <a:xfrm>
            <a:off x="3436714" y="3520851"/>
            <a:ext cx="521208" cy="521208"/>
          </a:xfrm>
          <a:prstGeom prst="ellipse">
            <a:avLst/>
          </a:prstGeom>
          <a:solidFill>
            <a:srgbClr val="3E75C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3</a:t>
            </a:r>
          </a:p>
        </p:txBody>
      </p:sp>
      <p:pic>
        <p:nvPicPr>
          <p:cNvPr id="3" name="Picture 2" descr="Icon&#10;&#10;Description automatically generated">
            <a:extLst>
              <a:ext uri="{FF2B5EF4-FFF2-40B4-BE49-F238E27FC236}">
                <a16:creationId xmlns:a16="http://schemas.microsoft.com/office/drawing/2014/main" id="{36862E2B-A519-41FE-AB98-13DE015CFF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1959" y="1364638"/>
            <a:ext cx="3728673" cy="3728673"/>
          </a:xfrm>
          <a:prstGeom prst="rect">
            <a:avLst/>
          </a:prstGeom>
        </p:spPr>
      </p:pic>
      <p:sp>
        <p:nvSpPr>
          <p:cNvPr id="12" name="Oval 11">
            <a:extLst>
              <a:ext uri="{FF2B5EF4-FFF2-40B4-BE49-F238E27FC236}">
                <a16:creationId xmlns:a16="http://schemas.microsoft.com/office/drawing/2014/main" id="{59AA2A6B-E098-4FC9-B862-8B041010E471}"/>
              </a:ext>
            </a:extLst>
          </p:cNvPr>
          <p:cNvSpPr/>
          <p:nvPr/>
        </p:nvSpPr>
        <p:spPr>
          <a:xfrm>
            <a:off x="3436714" y="4400430"/>
            <a:ext cx="521208" cy="521208"/>
          </a:xfrm>
          <a:prstGeom prst="ellipse">
            <a:avLst/>
          </a:prstGeom>
          <a:solidFill>
            <a:srgbClr val="3E75C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4</a:t>
            </a:r>
          </a:p>
        </p:txBody>
      </p:sp>
      <p:sp>
        <p:nvSpPr>
          <p:cNvPr id="13" name="Oval 12">
            <a:extLst>
              <a:ext uri="{FF2B5EF4-FFF2-40B4-BE49-F238E27FC236}">
                <a16:creationId xmlns:a16="http://schemas.microsoft.com/office/drawing/2014/main" id="{328126B5-AA8E-4FE1-ABC8-5F6E060A20F7}"/>
              </a:ext>
            </a:extLst>
          </p:cNvPr>
          <p:cNvSpPr/>
          <p:nvPr/>
        </p:nvSpPr>
        <p:spPr>
          <a:xfrm>
            <a:off x="3436714" y="5391394"/>
            <a:ext cx="521208" cy="521208"/>
          </a:xfrm>
          <a:prstGeom prst="ellipse">
            <a:avLst/>
          </a:prstGeom>
          <a:solidFill>
            <a:srgbClr val="3E75C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a:ea typeface="+mn-ea"/>
                <a:cs typeface="+mn-cs"/>
              </a:rPr>
              <a:t>5</a:t>
            </a:r>
          </a:p>
        </p:txBody>
      </p:sp>
    </p:spTree>
    <p:extLst>
      <p:ext uri="{BB962C8B-B14F-4D97-AF65-F5344CB8AC3E}">
        <p14:creationId xmlns:p14="http://schemas.microsoft.com/office/powerpoint/2010/main" val="268764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80299" y="1"/>
            <a:ext cx="13770639" cy="6885320"/>
          </a:xfrm>
        </p:spPr>
      </p:pic>
      <p:sp>
        <p:nvSpPr>
          <p:cNvPr id="8" name="TextBox 7"/>
          <p:cNvSpPr txBox="1"/>
          <p:nvPr/>
        </p:nvSpPr>
        <p:spPr>
          <a:xfrm>
            <a:off x="6829064" y="254641"/>
            <a:ext cx="503498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But then COVID-19…</a:t>
            </a:r>
          </a:p>
        </p:txBody>
      </p:sp>
      <p:sp>
        <p:nvSpPr>
          <p:cNvPr id="2" name="Slide Number Placeholder 1">
            <a:extLst>
              <a:ext uri="{FF2B5EF4-FFF2-40B4-BE49-F238E27FC236}">
                <a16:creationId xmlns:a16="http://schemas.microsoft.com/office/drawing/2014/main" id="{44534AC4-3F4E-495A-A142-EED265212349}"/>
              </a:ext>
            </a:extLst>
          </p:cNvPr>
          <p:cNvSpPr>
            <a:spLocks noGrp="1"/>
          </p:cNvSpPr>
          <p:nvPr>
            <p:ph type="sldNum" sz="quarter" idx="12"/>
          </p:nvPr>
        </p:nvSpPr>
        <p:spPr/>
        <p:txBody>
          <a:bodyPr/>
          <a:lstStyle/>
          <a:p>
            <a:fld id="{A9DC6B95-5019-45EA-B0D2-A7226F7F7B3A}" type="slidenum">
              <a:rPr lang="en-US" smtClean="0"/>
              <a:t>120</a:t>
            </a:fld>
            <a:endParaRPr lang="en-US"/>
          </a:p>
        </p:txBody>
      </p:sp>
    </p:spTree>
    <p:extLst>
      <p:ext uri="{BB962C8B-B14F-4D97-AF65-F5344CB8AC3E}">
        <p14:creationId xmlns:p14="http://schemas.microsoft.com/office/powerpoint/2010/main" val="24714501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6261904" y="-150471"/>
            <a:ext cx="5173883" cy="7176303"/>
          </a:xfrm>
          <a:prstGeom prst="rect">
            <a:avLst/>
          </a:prstGeom>
          <a:solidFill>
            <a:srgbClr val="FC08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p:cNvSpPr/>
          <p:nvPr/>
        </p:nvSpPr>
        <p:spPr>
          <a:xfrm>
            <a:off x="6400801" y="-150471"/>
            <a:ext cx="4907666" cy="7176303"/>
          </a:xfrm>
          <a:prstGeom prst="rect">
            <a:avLst/>
          </a:prstGeom>
          <a:solidFill>
            <a:schemeClr val="bg1"/>
          </a:solidFill>
          <a:ln>
            <a:solidFill>
              <a:srgbClr val="FC0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24090" y="682906"/>
            <a:ext cx="5810493" cy="707886"/>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C083C"/>
                </a:solidFill>
                <a:effectLst/>
                <a:uLnTx/>
                <a:uFillTx/>
                <a:latin typeface="Calibri" panose="020F0502020204030204"/>
                <a:ea typeface="+mn-ea"/>
                <a:cs typeface="+mn-cs"/>
              </a:rPr>
              <a:t>Keeping Patrons Informed</a:t>
            </a:r>
          </a:p>
        </p:txBody>
      </p:sp>
      <p:sp>
        <p:nvSpPr>
          <p:cNvPr id="8" name="TextBox 7"/>
          <p:cNvSpPr txBox="1"/>
          <p:nvPr/>
        </p:nvSpPr>
        <p:spPr>
          <a:xfrm>
            <a:off x="324090" y="1689904"/>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Library Updates </a:t>
            </a:r>
          </a:p>
        </p:txBody>
      </p:sp>
      <p:sp>
        <p:nvSpPr>
          <p:cNvPr id="9" name="TextBox 8"/>
          <p:cNvSpPr txBox="1"/>
          <p:nvPr/>
        </p:nvSpPr>
        <p:spPr>
          <a:xfrm>
            <a:off x="324090" y="2112127"/>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Online Digital Resources</a:t>
            </a:r>
          </a:p>
        </p:txBody>
      </p:sp>
      <p:sp>
        <p:nvSpPr>
          <p:cNvPr id="10" name="TextBox 9"/>
          <p:cNvSpPr txBox="1"/>
          <p:nvPr/>
        </p:nvSpPr>
        <p:spPr>
          <a:xfrm>
            <a:off x="324089" y="2534350"/>
            <a:ext cx="5729469" cy="369332"/>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Virtual Programs</a:t>
            </a: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27987" r="28755"/>
          <a:stretch/>
        </p:blipFill>
        <p:spPr>
          <a:xfrm>
            <a:off x="6456484" y="157654"/>
            <a:ext cx="4784722" cy="6593666"/>
          </a:xfrm>
          <a:prstGeom prst="rect">
            <a:avLst/>
          </a:prstGeom>
        </p:spPr>
      </p:pic>
      <p:sp>
        <p:nvSpPr>
          <p:cNvPr id="13" name="Rectangle 12"/>
          <p:cNvSpPr/>
          <p:nvPr/>
        </p:nvSpPr>
        <p:spPr>
          <a:xfrm>
            <a:off x="324089" y="3180982"/>
            <a:ext cx="5173883" cy="7176303"/>
          </a:xfrm>
          <a:prstGeom prst="rect">
            <a:avLst/>
          </a:prstGeom>
          <a:solidFill>
            <a:srgbClr val="FC08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57197" y="3187255"/>
            <a:ext cx="4907666" cy="7176303"/>
          </a:xfrm>
          <a:prstGeom prst="rect">
            <a:avLst/>
          </a:prstGeom>
          <a:solidFill>
            <a:schemeClr val="bg1"/>
          </a:solidFill>
          <a:ln>
            <a:solidFill>
              <a:srgbClr val="FC08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1793" y="3187028"/>
            <a:ext cx="4666594" cy="5894261"/>
          </a:xfrm>
          <a:prstGeom prst="rect">
            <a:avLst/>
          </a:prstGeom>
        </p:spPr>
      </p:pic>
      <p:sp>
        <p:nvSpPr>
          <p:cNvPr id="2" name="Slide Number Placeholder 1">
            <a:extLst>
              <a:ext uri="{FF2B5EF4-FFF2-40B4-BE49-F238E27FC236}">
                <a16:creationId xmlns:a16="http://schemas.microsoft.com/office/drawing/2014/main" id="{51CEF72A-5C44-4616-B75C-918B43B4105C}"/>
              </a:ext>
            </a:extLst>
          </p:cNvPr>
          <p:cNvSpPr>
            <a:spLocks noGrp="1"/>
          </p:cNvSpPr>
          <p:nvPr>
            <p:ph type="sldNum" sz="quarter" idx="12"/>
          </p:nvPr>
        </p:nvSpPr>
        <p:spPr/>
        <p:txBody>
          <a:bodyPr/>
          <a:lstStyle/>
          <a:p>
            <a:fld id="{A9DC6B95-5019-45EA-B0D2-A7226F7F7B3A}" type="slidenum">
              <a:rPr lang="en-US" smtClean="0"/>
              <a:t>121</a:t>
            </a:fld>
            <a:endParaRPr lang="en-US"/>
          </a:p>
        </p:txBody>
      </p:sp>
    </p:spTree>
    <p:extLst>
      <p:ext uri="{BB962C8B-B14F-4D97-AF65-F5344CB8AC3E}">
        <p14:creationId xmlns:p14="http://schemas.microsoft.com/office/powerpoint/2010/main" val="412954271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11027"/>
          <a:stretch/>
        </p:blipFill>
        <p:spPr>
          <a:xfrm>
            <a:off x="-11576" y="0"/>
            <a:ext cx="12203575" cy="6858000"/>
          </a:xfrm>
        </p:spPr>
      </p:pic>
      <p:sp>
        <p:nvSpPr>
          <p:cNvPr id="8" name="TextBox 7"/>
          <p:cNvSpPr txBox="1"/>
          <p:nvPr/>
        </p:nvSpPr>
        <p:spPr>
          <a:xfrm>
            <a:off x="6829064" y="254641"/>
            <a:ext cx="5034987" cy="76944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Share Your Story</a:t>
            </a:r>
          </a:p>
        </p:txBody>
      </p:sp>
      <p:sp>
        <p:nvSpPr>
          <p:cNvPr id="2" name="Slide Number Placeholder 1">
            <a:extLst>
              <a:ext uri="{FF2B5EF4-FFF2-40B4-BE49-F238E27FC236}">
                <a16:creationId xmlns:a16="http://schemas.microsoft.com/office/drawing/2014/main" id="{53DA4D9E-26C8-4639-9ADE-24C1D95D754E}"/>
              </a:ext>
            </a:extLst>
          </p:cNvPr>
          <p:cNvSpPr>
            <a:spLocks noGrp="1"/>
          </p:cNvSpPr>
          <p:nvPr>
            <p:ph type="sldNum" sz="quarter" idx="12"/>
          </p:nvPr>
        </p:nvSpPr>
        <p:spPr/>
        <p:txBody>
          <a:bodyPr/>
          <a:lstStyle/>
          <a:p>
            <a:fld id="{A9DC6B95-5019-45EA-B0D2-A7226F7F7B3A}" type="slidenum">
              <a:rPr lang="en-US" smtClean="0"/>
              <a:t>122</a:t>
            </a:fld>
            <a:endParaRPr lang="en-US"/>
          </a:p>
        </p:txBody>
      </p:sp>
    </p:spTree>
    <p:extLst>
      <p:ext uri="{BB962C8B-B14F-4D97-AF65-F5344CB8AC3E}">
        <p14:creationId xmlns:p14="http://schemas.microsoft.com/office/powerpoint/2010/main" val="18003275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1"/>
            <a:ext cx="6187441" cy="309372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764280"/>
            <a:ext cx="6187440" cy="3093720"/>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7440" y="1"/>
            <a:ext cx="6004560" cy="309372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87440" y="3764280"/>
            <a:ext cx="6004560" cy="3093720"/>
          </a:xfrm>
          <a:prstGeom prst="rect">
            <a:avLst/>
          </a:prstGeom>
        </p:spPr>
      </p:pic>
      <p:sp>
        <p:nvSpPr>
          <p:cNvPr id="6" name="TextBox 5"/>
          <p:cNvSpPr txBox="1"/>
          <p:nvPr/>
        </p:nvSpPr>
        <p:spPr>
          <a:xfrm>
            <a:off x="-1" y="3093721"/>
            <a:ext cx="121920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C083C"/>
                </a:solidFill>
                <a:effectLst/>
                <a:uLnTx/>
                <a:uFillTx/>
                <a:latin typeface="Calibri" panose="020F0502020204030204"/>
                <a:ea typeface="+mn-ea"/>
                <a:cs typeface="+mn-cs"/>
              </a:rPr>
              <a:t>E-Newsletter Headers Before COVID-19</a:t>
            </a:r>
          </a:p>
        </p:txBody>
      </p:sp>
      <p:sp>
        <p:nvSpPr>
          <p:cNvPr id="7" name="Slide Number Placeholder 6">
            <a:extLst>
              <a:ext uri="{FF2B5EF4-FFF2-40B4-BE49-F238E27FC236}">
                <a16:creationId xmlns:a16="http://schemas.microsoft.com/office/drawing/2014/main" id="{E2458BF2-2A79-4781-A14E-80E8ECB2E657}"/>
              </a:ext>
            </a:extLst>
          </p:cNvPr>
          <p:cNvSpPr>
            <a:spLocks noGrp="1"/>
          </p:cNvSpPr>
          <p:nvPr>
            <p:ph type="sldNum" sz="quarter" idx="12"/>
          </p:nvPr>
        </p:nvSpPr>
        <p:spPr/>
        <p:txBody>
          <a:bodyPr/>
          <a:lstStyle/>
          <a:p>
            <a:fld id="{A9DC6B95-5019-45EA-B0D2-A7226F7F7B3A}" type="slidenum">
              <a:rPr lang="en-US" smtClean="0"/>
              <a:t>123</a:t>
            </a:fld>
            <a:endParaRPr lang="en-US"/>
          </a:p>
        </p:txBody>
      </p:sp>
    </p:spTree>
    <p:extLst>
      <p:ext uri="{BB962C8B-B14F-4D97-AF65-F5344CB8AC3E}">
        <p14:creationId xmlns:p14="http://schemas.microsoft.com/office/powerpoint/2010/main" val="27341956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 y="3093721"/>
            <a:ext cx="1219200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C083C"/>
                </a:solidFill>
                <a:effectLst/>
                <a:uLnTx/>
                <a:uFillTx/>
                <a:latin typeface="Calibri" panose="020F0502020204030204"/>
                <a:ea typeface="+mn-ea"/>
                <a:cs typeface="+mn-cs"/>
              </a:rPr>
              <a:t>E-Newsletter Headers After COVID-19</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49"/>
            <a:ext cx="6181345" cy="3090672"/>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l="2120"/>
          <a:stretch/>
        </p:blipFill>
        <p:spPr>
          <a:xfrm>
            <a:off x="6141720" y="3049"/>
            <a:ext cx="6050280" cy="3090672"/>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770532"/>
            <a:ext cx="6181345" cy="3090672"/>
          </a:xfrm>
          <a:prstGeom prst="rect">
            <a:avLst/>
          </a:prstGeom>
        </p:spPr>
      </p:pic>
      <p:pic>
        <p:nvPicPr>
          <p:cNvPr id="10" name="Picture 9"/>
          <p:cNvPicPr>
            <a:picLocks noChangeAspect="1"/>
          </p:cNvPicPr>
          <p:nvPr/>
        </p:nvPicPr>
        <p:blipFill rotWithShape="1">
          <a:blip r:embed="rId6" cstate="screen">
            <a:extLst>
              <a:ext uri="{28A0092B-C50C-407E-A947-70E740481C1C}">
                <a14:useLocalDpi xmlns:a14="http://schemas.microsoft.com/office/drawing/2010/main"/>
              </a:ext>
            </a:extLst>
          </a:blip>
          <a:srcRect l="2120"/>
          <a:stretch/>
        </p:blipFill>
        <p:spPr>
          <a:xfrm>
            <a:off x="6141720" y="3770532"/>
            <a:ext cx="6050280" cy="3090672"/>
          </a:xfrm>
          <a:prstGeom prst="rect">
            <a:avLst/>
          </a:prstGeom>
        </p:spPr>
      </p:pic>
      <p:sp>
        <p:nvSpPr>
          <p:cNvPr id="2" name="Slide Number Placeholder 1">
            <a:extLst>
              <a:ext uri="{FF2B5EF4-FFF2-40B4-BE49-F238E27FC236}">
                <a16:creationId xmlns:a16="http://schemas.microsoft.com/office/drawing/2014/main" id="{4645CE69-69A9-4F84-8883-5261E90E071E}"/>
              </a:ext>
            </a:extLst>
          </p:cNvPr>
          <p:cNvSpPr>
            <a:spLocks noGrp="1"/>
          </p:cNvSpPr>
          <p:nvPr>
            <p:ph type="sldNum" sz="quarter" idx="12"/>
          </p:nvPr>
        </p:nvSpPr>
        <p:spPr/>
        <p:txBody>
          <a:bodyPr/>
          <a:lstStyle/>
          <a:p>
            <a:fld id="{A9DC6B95-5019-45EA-B0D2-A7226F7F7B3A}" type="slidenum">
              <a:rPr lang="en-US" smtClean="0"/>
              <a:t>124</a:t>
            </a:fld>
            <a:endParaRPr lang="en-US"/>
          </a:p>
        </p:txBody>
      </p:sp>
    </p:spTree>
    <p:extLst>
      <p:ext uri="{BB962C8B-B14F-4D97-AF65-F5344CB8AC3E}">
        <p14:creationId xmlns:p14="http://schemas.microsoft.com/office/powerpoint/2010/main" val="19144887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24000" y="0"/>
            <a:ext cx="13716000" cy="6858000"/>
          </a:xfrm>
        </p:spPr>
      </p:pic>
      <p:sp>
        <p:nvSpPr>
          <p:cNvPr id="5" name="TextBox 4"/>
          <p:cNvSpPr txBox="1"/>
          <p:nvPr/>
        </p:nvSpPr>
        <p:spPr>
          <a:xfrm>
            <a:off x="7211027" y="258465"/>
            <a:ext cx="4676172" cy="769441"/>
          </a:xfrm>
          <a:prstGeom prst="rect">
            <a:avLst/>
          </a:prstGeom>
          <a:solidFill>
            <a:schemeClr val="bg1"/>
          </a:solid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Measuring Success</a:t>
            </a:r>
          </a:p>
        </p:txBody>
      </p:sp>
      <p:sp>
        <p:nvSpPr>
          <p:cNvPr id="3" name="Slide Number Placeholder 2">
            <a:extLst>
              <a:ext uri="{FF2B5EF4-FFF2-40B4-BE49-F238E27FC236}">
                <a16:creationId xmlns:a16="http://schemas.microsoft.com/office/drawing/2014/main" id="{FF0E8493-8F34-469D-8A66-6D5898F1B3DA}"/>
              </a:ext>
            </a:extLst>
          </p:cNvPr>
          <p:cNvSpPr>
            <a:spLocks noGrp="1"/>
          </p:cNvSpPr>
          <p:nvPr>
            <p:ph type="sldNum" sz="quarter" idx="12"/>
          </p:nvPr>
        </p:nvSpPr>
        <p:spPr/>
        <p:txBody>
          <a:bodyPr/>
          <a:lstStyle/>
          <a:p>
            <a:fld id="{A9DC6B95-5019-45EA-B0D2-A7226F7F7B3A}" type="slidenum">
              <a:rPr lang="en-US" smtClean="0"/>
              <a:t>125</a:t>
            </a:fld>
            <a:endParaRPr lang="en-US"/>
          </a:p>
        </p:txBody>
      </p:sp>
    </p:spTree>
    <p:extLst>
      <p:ext uri="{BB962C8B-B14F-4D97-AF65-F5344CB8AC3E}">
        <p14:creationId xmlns:p14="http://schemas.microsoft.com/office/powerpoint/2010/main" val="970199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C083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0509"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30965" t="4068" r="31553" b="-1"/>
          <a:stretch/>
        </p:blipFill>
        <p:spPr>
          <a:xfrm>
            <a:off x="171738" y="0"/>
            <a:ext cx="4556853" cy="6560294"/>
          </a:xfrm>
          <a:prstGeom prst="rect">
            <a:avLst/>
          </a:prstGeom>
        </p:spPr>
      </p:pic>
      <p:sp>
        <p:nvSpPr>
          <p:cNvPr id="7" name="TextBox 6"/>
          <p:cNvSpPr txBox="1"/>
          <p:nvPr/>
        </p:nvSpPr>
        <p:spPr>
          <a:xfrm>
            <a:off x="4915569" y="462360"/>
            <a:ext cx="5203791" cy="2431435"/>
          </a:xfrm>
          <a:prstGeom prst="rect">
            <a:avLst/>
          </a:prstGeom>
          <a:no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The Shreve Read Online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(Pre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Bi-weekly Distribution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Approximately 40,000 subscribers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Open rate of 12.37%</a:t>
            </a:r>
          </a:p>
        </p:txBody>
      </p:sp>
      <p:sp>
        <p:nvSpPr>
          <p:cNvPr id="3" name="Slide Number Placeholder 2">
            <a:extLst>
              <a:ext uri="{FF2B5EF4-FFF2-40B4-BE49-F238E27FC236}">
                <a16:creationId xmlns:a16="http://schemas.microsoft.com/office/drawing/2014/main" id="{36B920B5-0B8A-4200-9CFA-A21AF20A12D5}"/>
              </a:ext>
            </a:extLst>
          </p:cNvPr>
          <p:cNvSpPr>
            <a:spLocks noGrp="1"/>
          </p:cNvSpPr>
          <p:nvPr>
            <p:ph type="sldNum" sz="quarter" idx="12"/>
          </p:nvPr>
        </p:nvSpPr>
        <p:spPr/>
        <p:txBody>
          <a:bodyPr/>
          <a:lstStyle/>
          <a:p>
            <a:fld id="{A9DC6B95-5019-45EA-B0D2-A7226F7F7B3A}" type="slidenum">
              <a:rPr lang="en-US" smtClean="0"/>
              <a:t>126</a:t>
            </a:fld>
            <a:endParaRPr lang="en-US"/>
          </a:p>
        </p:txBody>
      </p:sp>
    </p:spTree>
    <p:extLst>
      <p:ext uri="{BB962C8B-B14F-4D97-AF65-F5344CB8AC3E}">
        <p14:creationId xmlns:p14="http://schemas.microsoft.com/office/powerpoint/2010/main" val="14014622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C083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0509" cy="6858000"/>
          </a:xfrm>
          <a:prstGeom prst="rect">
            <a:avLst/>
          </a:prstGeom>
        </p:spPr>
      </p:pic>
      <p:sp>
        <p:nvSpPr>
          <p:cNvPr id="7" name="TextBox 6"/>
          <p:cNvSpPr txBox="1"/>
          <p:nvPr/>
        </p:nvSpPr>
        <p:spPr>
          <a:xfrm>
            <a:off x="4915569" y="462360"/>
            <a:ext cx="5203791" cy="2431435"/>
          </a:xfrm>
          <a:prstGeom prst="rect">
            <a:avLst/>
          </a:prstGeom>
          <a:noFill/>
          <a:effectLst>
            <a:softEdge rad="3175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The Shreve Read Online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(Post COVID-19)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Bi-weekly Distribution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Approximately 45,000 subscribers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Open rate of 14.57%</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l="27979" r="28799" b="1961"/>
          <a:stretch/>
        </p:blipFill>
        <p:spPr>
          <a:xfrm>
            <a:off x="135542" y="381000"/>
            <a:ext cx="4780027" cy="6096000"/>
          </a:xfrm>
          <a:prstGeom prst="rect">
            <a:avLst/>
          </a:prstGeom>
        </p:spPr>
      </p:pic>
      <p:sp>
        <p:nvSpPr>
          <p:cNvPr id="4" name="Slide Number Placeholder 3">
            <a:extLst>
              <a:ext uri="{FF2B5EF4-FFF2-40B4-BE49-F238E27FC236}">
                <a16:creationId xmlns:a16="http://schemas.microsoft.com/office/drawing/2014/main" id="{8BD8E203-6159-415B-BCDB-DFBCE848BE56}"/>
              </a:ext>
            </a:extLst>
          </p:cNvPr>
          <p:cNvSpPr>
            <a:spLocks noGrp="1"/>
          </p:cNvSpPr>
          <p:nvPr>
            <p:ph type="sldNum" sz="quarter" idx="12"/>
          </p:nvPr>
        </p:nvSpPr>
        <p:spPr/>
        <p:txBody>
          <a:bodyPr/>
          <a:lstStyle/>
          <a:p>
            <a:fld id="{A9DC6B95-5019-45EA-B0D2-A7226F7F7B3A}" type="slidenum">
              <a:rPr lang="en-US" smtClean="0"/>
              <a:t>127</a:t>
            </a:fld>
            <a:endParaRPr lang="en-US"/>
          </a:p>
        </p:txBody>
      </p:sp>
    </p:spTree>
    <p:extLst>
      <p:ext uri="{BB962C8B-B14F-4D97-AF65-F5344CB8AC3E}">
        <p14:creationId xmlns:p14="http://schemas.microsoft.com/office/powerpoint/2010/main" val="333833279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524000" y="1"/>
            <a:ext cx="13716000" cy="6858000"/>
          </a:xfrm>
        </p:spPr>
      </p:pic>
      <p:sp>
        <p:nvSpPr>
          <p:cNvPr id="3" name="Slide Number Placeholder 2">
            <a:extLst>
              <a:ext uri="{FF2B5EF4-FFF2-40B4-BE49-F238E27FC236}">
                <a16:creationId xmlns:a16="http://schemas.microsoft.com/office/drawing/2014/main" id="{10C33BBA-4E60-4B53-A763-CA5404CA2515}"/>
              </a:ext>
            </a:extLst>
          </p:cNvPr>
          <p:cNvSpPr>
            <a:spLocks noGrp="1"/>
          </p:cNvSpPr>
          <p:nvPr>
            <p:ph type="sldNum" sz="quarter" idx="12"/>
          </p:nvPr>
        </p:nvSpPr>
        <p:spPr/>
        <p:txBody>
          <a:bodyPr/>
          <a:lstStyle/>
          <a:p>
            <a:fld id="{A9DC6B95-5019-45EA-B0D2-A7226F7F7B3A}" type="slidenum">
              <a:rPr lang="en-US" smtClean="0"/>
              <a:t>128</a:t>
            </a:fld>
            <a:endParaRPr lang="en-US"/>
          </a:p>
        </p:txBody>
      </p:sp>
    </p:spTree>
    <p:extLst>
      <p:ext uri="{BB962C8B-B14F-4D97-AF65-F5344CB8AC3E}">
        <p14:creationId xmlns:p14="http://schemas.microsoft.com/office/powerpoint/2010/main" val="83268655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528816"/>
          </a:xfrm>
          <a:prstGeom prst="rect">
            <a:avLst/>
          </a:prstGeom>
        </p:spPr>
      </p:pic>
      <p:sp>
        <p:nvSpPr>
          <p:cNvPr id="2" name="Rectangle 1"/>
          <p:cNvSpPr/>
          <p:nvPr/>
        </p:nvSpPr>
        <p:spPr>
          <a:xfrm>
            <a:off x="0" y="0"/>
            <a:ext cx="12192000" cy="4084320"/>
          </a:xfrm>
          <a:prstGeom prst="rect">
            <a:avLst/>
          </a:prstGeom>
          <a:solidFill>
            <a:srgbClr val="00758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itle 8"/>
          <p:cNvSpPr>
            <a:spLocks noGrp="1"/>
          </p:cNvSpPr>
          <p:nvPr>
            <p:ph type="ctrTitle"/>
          </p:nvPr>
        </p:nvSpPr>
        <p:spPr>
          <a:xfrm>
            <a:off x="1006867" y="1992573"/>
            <a:ext cx="9661133" cy="1119115"/>
          </a:xfrm>
        </p:spPr>
        <p:txBody>
          <a:bodyPr/>
          <a:lstStyle/>
          <a:p>
            <a:r>
              <a:rPr lang="en-US"/>
              <a:t>Email Newsletters: Easy as 1-2-3</a:t>
            </a:r>
          </a:p>
        </p:txBody>
      </p:sp>
      <p:sp>
        <p:nvSpPr>
          <p:cNvPr id="10" name="Subtitle 9"/>
          <p:cNvSpPr>
            <a:spLocks noGrp="1"/>
          </p:cNvSpPr>
          <p:nvPr>
            <p:ph type="subTitle" idx="1"/>
          </p:nvPr>
        </p:nvSpPr>
        <p:spPr>
          <a:xfrm>
            <a:off x="1524000" y="2918165"/>
            <a:ext cx="9144000" cy="957799"/>
          </a:xfrm>
        </p:spPr>
        <p:txBody>
          <a:bodyPr vert="horz" lIns="91440" tIns="45720" rIns="91440" bIns="45720" rtlCol="0" anchor="t">
            <a:noAutofit/>
          </a:bodyPr>
          <a:lstStyle/>
          <a:p>
            <a:r>
              <a:rPr lang="en-US">
                <a:latin typeface="Proxima Nova"/>
              </a:rPr>
              <a:t>Jessica Lin</a:t>
            </a:r>
            <a:endParaRPr lang="en-US">
              <a:latin typeface="Proxima Nova" panose="02000506030000020004" pitchFamily="50" charset="0"/>
            </a:endParaRPr>
          </a:p>
          <a:p>
            <a:r>
              <a:rPr lang="en-US" i="1">
                <a:latin typeface="Proxima Nova"/>
              </a:rPr>
              <a:t>Engagement Specialist</a:t>
            </a:r>
            <a:endParaRPr lang="en-US" i="1">
              <a:latin typeface="Proxima Nova" panose="02000506030000020004" pitchFamily="50"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5898" y="563424"/>
            <a:ext cx="4560203" cy="1237595"/>
          </a:xfrm>
          <a:prstGeom prst="rect">
            <a:avLst/>
          </a:prstGeom>
        </p:spPr>
      </p:pic>
    </p:spTree>
    <p:extLst>
      <p:ext uri="{BB962C8B-B14F-4D97-AF65-F5344CB8AC3E}">
        <p14:creationId xmlns:p14="http://schemas.microsoft.com/office/powerpoint/2010/main" val="204488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D4B5A7-D1E3-455C-A52D-363E34BBD907}"/>
              </a:ext>
            </a:extLst>
          </p:cNvPr>
          <p:cNvSpPr/>
          <p:nvPr/>
        </p:nvSpPr>
        <p:spPr>
          <a:xfrm>
            <a:off x="0" y="1"/>
            <a:ext cx="12192000" cy="64991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9845D43E-5278-44C6-8FD1-7528BFB4C769}"/>
              </a:ext>
            </a:extLst>
          </p:cNvPr>
          <p:cNvGrpSpPr>
            <a:grpSpLocks noChangeAspect="1"/>
          </p:cNvGrpSpPr>
          <p:nvPr/>
        </p:nvGrpSpPr>
        <p:grpSpPr>
          <a:xfrm>
            <a:off x="-535403" y="2110002"/>
            <a:ext cx="13251606" cy="4389120"/>
            <a:chOff x="-942972" y="1840018"/>
            <a:chExt cx="14066743" cy="4659105"/>
          </a:xfrm>
        </p:grpSpPr>
        <p:pic>
          <p:nvPicPr>
            <p:cNvPr id="5" name="Picture 4">
              <a:extLst>
                <a:ext uri="{FF2B5EF4-FFF2-40B4-BE49-F238E27FC236}">
                  <a16:creationId xmlns:a16="http://schemas.microsoft.com/office/drawing/2014/main" id="{41AE0914-1D7D-48AD-8F68-6268B8C353B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2972" y="1840018"/>
              <a:ext cx="14066743" cy="4659105"/>
            </a:xfrm>
            <a:prstGeom prst="rect">
              <a:avLst/>
            </a:prstGeom>
          </p:spPr>
        </p:pic>
        <p:sp>
          <p:nvSpPr>
            <p:cNvPr id="6" name="Rectangle 5">
              <a:extLst>
                <a:ext uri="{FF2B5EF4-FFF2-40B4-BE49-F238E27FC236}">
                  <a16:creationId xmlns:a16="http://schemas.microsoft.com/office/drawing/2014/main" id="{CE5EAAC1-C21B-4272-958D-D925ACA2C292}"/>
                </a:ext>
              </a:extLst>
            </p:cNvPr>
            <p:cNvSpPr/>
            <p:nvPr/>
          </p:nvSpPr>
          <p:spPr>
            <a:xfrm>
              <a:off x="766231" y="2363901"/>
              <a:ext cx="10648336" cy="41352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grpSp>
      <p:pic>
        <p:nvPicPr>
          <p:cNvPr id="9" name="Picture 8">
            <a:extLst>
              <a:ext uri="{FF2B5EF4-FFF2-40B4-BE49-F238E27FC236}">
                <a16:creationId xmlns:a16="http://schemas.microsoft.com/office/drawing/2014/main" id="{F6C3A6B7-0D04-47D2-86B5-26CA284D3B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4113" y="3397659"/>
            <a:ext cx="2034560" cy="3101463"/>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44E038AD-1F9E-4ECD-A5F6-AB22367D1D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1190" y="3397660"/>
            <a:ext cx="2217546" cy="3101463"/>
          </a:xfrm>
          <a:prstGeom prst="rect">
            <a:avLst/>
          </a:prstGeom>
        </p:spPr>
      </p:pic>
      <p:pic>
        <p:nvPicPr>
          <p:cNvPr id="13" name="Picture 12" descr="A close up of a flower&#10;&#10;Description automatically generated">
            <a:extLst>
              <a:ext uri="{FF2B5EF4-FFF2-40B4-BE49-F238E27FC236}">
                <a16:creationId xmlns:a16="http://schemas.microsoft.com/office/drawing/2014/main" id="{76D2E770-D218-4849-9343-2EDE8058F7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9207" y="3397659"/>
            <a:ext cx="1924525" cy="3101463"/>
          </a:xfrm>
          <a:prstGeom prst="rect">
            <a:avLst/>
          </a:prstGeom>
        </p:spPr>
      </p:pic>
      <p:pic>
        <p:nvPicPr>
          <p:cNvPr id="15" name="Picture 14">
            <a:extLst>
              <a:ext uri="{FF2B5EF4-FFF2-40B4-BE49-F238E27FC236}">
                <a16:creationId xmlns:a16="http://schemas.microsoft.com/office/drawing/2014/main" id="{931704FC-3119-461C-8418-2DFB9D4A39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96303" y="3397659"/>
            <a:ext cx="2041555" cy="3101463"/>
          </a:xfrm>
          <a:prstGeom prst="rect">
            <a:avLst/>
          </a:prstGeom>
        </p:spPr>
      </p:pic>
      <p:sp>
        <p:nvSpPr>
          <p:cNvPr id="12" name="Title 1">
            <a:extLst>
              <a:ext uri="{FF2B5EF4-FFF2-40B4-BE49-F238E27FC236}">
                <a16:creationId xmlns:a16="http://schemas.microsoft.com/office/drawing/2014/main" id="{53A17EC0-BD72-4712-B303-C647ED6CD025}"/>
              </a:ext>
            </a:extLst>
          </p:cNvPr>
          <p:cNvSpPr txBox="1">
            <a:spLocks/>
          </p:cNvSpPr>
          <p:nvPr/>
        </p:nvSpPr>
        <p:spPr>
          <a:xfrm>
            <a:off x="708761" y="6762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mj-ea"/>
                <a:cs typeface="+mj-cs"/>
              </a:rPr>
              <a:t>Titles for Joanne</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33494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r>
              <a:rPr lang="en-US">
                <a:solidFill>
                  <a:srgbClr val="3D3F42"/>
                </a:solidFill>
              </a:rPr>
              <a:t>Uploading a subscriber list using a bulk upload</a:t>
            </a:r>
          </a:p>
        </p:txBody>
      </p:sp>
      <p:pic>
        <p:nvPicPr>
          <p:cNvPr id="7" name="Picture 6" descr="Graphical user interface, application&#10;&#10;Description automatically generated">
            <a:extLst>
              <a:ext uri="{FF2B5EF4-FFF2-40B4-BE49-F238E27FC236}">
                <a16:creationId xmlns:a16="http://schemas.microsoft.com/office/drawing/2014/main" id="{A1B3FFA3-4D07-4699-808B-C907BF006F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197581"/>
            <a:ext cx="12192000" cy="4535399"/>
          </a:xfrm>
          <a:prstGeom prst="rect">
            <a:avLst/>
          </a:prstGeom>
        </p:spPr>
      </p:pic>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Click the </a:t>
            </a:r>
            <a:r>
              <a:rPr kumimoji="0" lang="en-US" sz="2400" b="1" i="0" u="none" strike="noStrike" kern="1200" cap="none" spc="0" normalizeH="0" baseline="0" noProof="0">
                <a:ln>
                  <a:noFill/>
                </a:ln>
                <a:solidFill>
                  <a:srgbClr val="F05A28"/>
                </a:solidFill>
                <a:effectLst/>
                <a:uLnTx/>
                <a:uFillTx/>
                <a:latin typeface="Proxima Nova"/>
                <a:ea typeface="+mn-ea"/>
                <a:cs typeface="+mn-cs"/>
              </a:rPr>
              <a:t>Subscribers</a:t>
            </a:r>
            <a:r>
              <a:rPr kumimoji="0" lang="en-US" sz="2400" b="0" i="0" u="none" strike="noStrike" kern="1200" cap="none" spc="0" normalizeH="0" baseline="0" noProof="0">
                <a:ln>
                  <a:noFill/>
                </a:ln>
                <a:solidFill>
                  <a:prstClr val="black"/>
                </a:solidFill>
                <a:effectLst/>
                <a:uLnTx/>
                <a:uFillTx/>
                <a:latin typeface="Proxima Nova"/>
                <a:ea typeface="+mn-ea"/>
                <a:cs typeface="+mn-cs"/>
              </a:rPr>
              <a:t> link at the top of your screen.</a:t>
            </a:r>
          </a:p>
        </p:txBody>
      </p:sp>
    </p:spTree>
    <p:extLst>
      <p:ext uri="{BB962C8B-B14F-4D97-AF65-F5344CB8AC3E}">
        <p14:creationId xmlns:p14="http://schemas.microsoft.com/office/powerpoint/2010/main" val="106976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r>
              <a:rPr lang="en-US">
                <a:solidFill>
                  <a:srgbClr val="3D3F42"/>
                </a:solidFill>
              </a:rPr>
              <a:t>Uploading a subscriber list using a bulk upload</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Click the </a:t>
            </a:r>
            <a:r>
              <a:rPr kumimoji="0" lang="en-US" sz="2400" b="1" i="0" u="none" strike="noStrike" kern="1200" cap="none" spc="0" normalizeH="0" baseline="0" noProof="0">
                <a:ln>
                  <a:noFill/>
                </a:ln>
                <a:solidFill>
                  <a:srgbClr val="F05A28"/>
                </a:solidFill>
                <a:effectLst/>
                <a:uLnTx/>
                <a:uFillTx/>
                <a:latin typeface="Proxima Nova"/>
                <a:ea typeface="+mn-ea"/>
                <a:cs typeface="+mn-cs"/>
              </a:rPr>
              <a:t>Add</a:t>
            </a:r>
            <a:r>
              <a:rPr kumimoji="0" lang="en-US" sz="2400" b="0" i="0" u="none" strike="noStrike" kern="1200" cap="none" spc="0" normalizeH="0" baseline="0" noProof="0">
                <a:ln>
                  <a:noFill/>
                </a:ln>
                <a:solidFill>
                  <a:prstClr val="black"/>
                </a:solidFill>
                <a:effectLst/>
                <a:uLnTx/>
                <a:uFillTx/>
                <a:latin typeface="Proxima Nova"/>
                <a:ea typeface="+mn-ea"/>
                <a:cs typeface="+mn-cs"/>
              </a:rPr>
              <a:t> button. Choose </a:t>
            </a:r>
            <a:r>
              <a:rPr kumimoji="0" lang="en-US" sz="2400" b="1" i="0" u="none" strike="noStrike" kern="1200" cap="none" spc="0" normalizeH="0" baseline="0" noProof="0">
                <a:ln>
                  <a:noFill/>
                </a:ln>
                <a:solidFill>
                  <a:srgbClr val="F05A28"/>
                </a:solidFill>
                <a:effectLst/>
                <a:uLnTx/>
                <a:uFillTx/>
                <a:latin typeface="Proxima Nova"/>
                <a:ea typeface="+mn-ea"/>
                <a:cs typeface="+mn-cs"/>
              </a:rPr>
              <a:t>Bulk Subscribers</a:t>
            </a:r>
            <a:r>
              <a:rPr kumimoji="0" lang="en-US" sz="2400" b="0" i="0" u="none" strike="noStrike" kern="1200" cap="none" spc="0" normalizeH="0" baseline="0" noProof="0">
                <a:ln>
                  <a:noFill/>
                </a:ln>
                <a:solidFill>
                  <a:prstClr val="black"/>
                </a:solidFill>
                <a:effectLst/>
                <a:uLnTx/>
                <a:uFillTx/>
                <a:latin typeface="Proxima Nova"/>
                <a:ea typeface="+mn-ea"/>
                <a:cs typeface="+mn-cs"/>
              </a:rPr>
              <a:t>. </a:t>
            </a:r>
            <a:endPar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endParaRPr>
          </a:p>
        </p:txBody>
      </p:sp>
      <p:pic>
        <p:nvPicPr>
          <p:cNvPr id="4" name="Picture 3" descr="Graphical user interface, application, email&#10;&#10;Description automatically generated">
            <a:extLst>
              <a:ext uri="{FF2B5EF4-FFF2-40B4-BE49-F238E27FC236}">
                <a16:creationId xmlns:a16="http://schemas.microsoft.com/office/drawing/2014/main" id="{66DCC01C-512E-4C63-AA8E-D3B5FD7EA2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66763"/>
            <a:ext cx="12192000" cy="4524474"/>
          </a:xfrm>
          <a:prstGeom prst="rect">
            <a:avLst/>
          </a:prstGeom>
        </p:spPr>
      </p:pic>
    </p:spTree>
    <p:extLst>
      <p:ext uri="{BB962C8B-B14F-4D97-AF65-F5344CB8AC3E}">
        <p14:creationId xmlns:p14="http://schemas.microsoft.com/office/powerpoint/2010/main" val="4276855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r>
              <a:rPr lang="en-US">
                <a:solidFill>
                  <a:srgbClr val="3D3F42"/>
                </a:solidFill>
              </a:rPr>
              <a:t>Uploading a subscriber list using a bulk upload</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Give your bulk upload a name. Then upload a .csv or .txt file.</a:t>
            </a:r>
          </a:p>
        </p:txBody>
      </p:sp>
      <p:pic>
        <p:nvPicPr>
          <p:cNvPr id="5" name="Picture 4" descr="Graphical user interface, application&#10;&#10;Description automatically generated">
            <a:extLst>
              <a:ext uri="{FF2B5EF4-FFF2-40B4-BE49-F238E27FC236}">
                <a16:creationId xmlns:a16="http://schemas.microsoft.com/office/drawing/2014/main" id="{084A1D1F-E9BA-4FC5-992C-C0FD013187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562" y="1155583"/>
            <a:ext cx="12160875" cy="4546834"/>
          </a:xfrm>
          <a:prstGeom prst="rect">
            <a:avLst/>
          </a:prstGeom>
        </p:spPr>
      </p:pic>
    </p:spTree>
    <p:extLst>
      <p:ext uri="{BB962C8B-B14F-4D97-AF65-F5344CB8AC3E}">
        <p14:creationId xmlns:p14="http://schemas.microsoft.com/office/powerpoint/2010/main" val="331903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r>
              <a:rPr lang="en-US">
                <a:solidFill>
                  <a:srgbClr val="3D3F42"/>
                </a:solidFill>
              </a:rPr>
              <a:t>Uploading a subscriber list using a bulk upload</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Type the subscriber interest group title. Click the </a:t>
            </a:r>
            <a:r>
              <a:rPr kumimoji="0" lang="en-US" sz="2400" b="1" i="0" u="none" strike="noStrike" kern="1200" cap="none" spc="0" normalizeH="0" baseline="0" noProof="0">
                <a:ln>
                  <a:noFill/>
                </a:ln>
                <a:solidFill>
                  <a:srgbClr val="F05A28"/>
                </a:solidFill>
                <a:effectLst/>
                <a:uLnTx/>
                <a:uFillTx/>
                <a:latin typeface="Proxima Nova"/>
                <a:ea typeface="+mn-ea"/>
                <a:cs typeface="+mn-cs"/>
              </a:rPr>
              <a:t>Add</a:t>
            </a:r>
            <a:r>
              <a:rPr kumimoji="0" lang="en-US" sz="2400" b="0" i="0" u="none" strike="noStrike" kern="1200" cap="none" spc="0" normalizeH="0" baseline="0" noProof="0">
                <a:ln>
                  <a:noFill/>
                </a:ln>
                <a:solidFill>
                  <a:prstClr val="black"/>
                </a:solidFill>
                <a:effectLst/>
                <a:uLnTx/>
                <a:uFillTx/>
                <a:latin typeface="Proxima Nova"/>
                <a:ea typeface="+mn-ea"/>
                <a:cs typeface="+mn-cs"/>
              </a:rPr>
              <a:t> link, then </a:t>
            </a:r>
            <a:r>
              <a:rPr kumimoji="0" lang="en-US" sz="2400" b="1" i="0" u="none" strike="noStrike" kern="1200" cap="none" spc="0" normalizeH="0" baseline="0" noProof="0">
                <a:ln>
                  <a:noFill/>
                </a:ln>
                <a:solidFill>
                  <a:srgbClr val="F05A28"/>
                </a:solidFill>
                <a:effectLst/>
                <a:uLnTx/>
                <a:uFillTx/>
                <a:latin typeface="Proxima Nova"/>
                <a:ea typeface="+mn-ea"/>
                <a:cs typeface="+mn-cs"/>
              </a:rPr>
              <a:t>Import</a:t>
            </a:r>
            <a:r>
              <a:rPr kumimoji="0" lang="en-US" sz="2400" b="0" i="0" u="none" strike="noStrike" kern="1200" cap="none" spc="0" normalizeH="0" baseline="0" noProof="0">
                <a:ln>
                  <a:noFill/>
                </a:ln>
                <a:solidFill>
                  <a:prstClr val="black"/>
                </a:solidFill>
                <a:effectLst/>
                <a:uLnTx/>
                <a:uFillTx/>
                <a:latin typeface="Proxima Nova"/>
                <a:ea typeface="+mn-ea"/>
                <a:cs typeface="+mn-cs"/>
              </a:rPr>
              <a:t>.</a:t>
            </a:r>
          </a:p>
        </p:txBody>
      </p:sp>
      <p:pic>
        <p:nvPicPr>
          <p:cNvPr id="4" name="Picture 3" descr="Graphical user interface, text, application, email&#10;&#10;Description automatically generated">
            <a:extLst>
              <a:ext uri="{FF2B5EF4-FFF2-40B4-BE49-F238E27FC236}">
                <a16:creationId xmlns:a16="http://schemas.microsoft.com/office/drawing/2014/main" id="{1B1FD239-807D-44A4-9EFC-521F11EF92E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7" y="1161933"/>
            <a:ext cx="12179926" cy="4534133"/>
          </a:xfrm>
          <a:prstGeom prst="rect">
            <a:avLst/>
          </a:prstGeom>
        </p:spPr>
      </p:pic>
    </p:spTree>
    <p:extLst>
      <p:ext uri="{BB962C8B-B14F-4D97-AF65-F5344CB8AC3E}">
        <p14:creationId xmlns:p14="http://schemas.microsoft.com/office/powerpoint/2010/main" val="337611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Uploading a subscriber list using a bulk upload</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Click the different radio buttons to get various opt-in page links.</a:t>
            </a:r>
          </a:p>
        </p:txBody>
      </p:sp>
      <p:pic>
        <p:nvPicPr>
          <p:cNvPr id="5" name="Picture 4" descr="Graphical user interface, text, application, email&#10;&#10;Description automatically generated">
            <a:extLst>
              <a:ext uri="{FF2B5EF4-FFF2-40B4-BE49-F238E27FC236}">
                <a16:creationId xmlns:a16="http://schemas.microsoft.com/office/drawing/2014/main" id="{8E787FE6-6044-48CA-AC36-93F7A1D410C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7" y="1165108"/>
            <a:ext cx="12179926" cy="4527783"/>
          </a:xfrm>
          <a:prstGeom prst="rect">
            <a:avLst/>
          </a:prstGeom>
        </p:spPr>
      </p:pic>
    </p:spTree>
    <p:extLst>
      <p:ext uri="{BB962C8B-B14F-4D97-AF65-F5344CB8AC3E}">
        <p14:creationId xmlns:p14="http://schemas.microsoft.com/office/powerpoint/2010/main" val="179370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Uploading a subscriber list using a bulk upload</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Opt-in page example</a:t>
            </a:r>
          </a:p>
        </p:txBody>
      </p:sp>
      <p:pic>
        <p:nvPicPr>
          <p:cNvPr id="7" name="Picture 6" descr="Graphical user interface, application&#10;&#10;Description automatically generated">
            <a:extLst>
              <a:ext uri="{FF2B5EF4-FFF2-40B4-BE49-F238E27FC236}">
                <a16:creationId xmlns:a16="http://schemas.microsoft.com/office/drawing/2014/main" id="{5032623D-C2C3-41DB-8848-849A40959A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3139" y="965073"/>
            <a:ext cx="7245722" cy="4927853"/>
          </a:xfrm>
          <a:prstGeom prst="rect">
            <a:avLst/>
          </a:prstGeom>
        </p:spPr>
      </p:pic>
    </p:spTree>
    <p:extLst>
      <p:ext uri="{BB962C8B-B14F-4D97-AF65-F5344CB8AC3E}">
        <p14:creationId xmlns:p14="http://schemas.microsoft.com/office/powerpoint/2010/main" val="282646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3D3F42"/>
                </a:solidFill>
              </a:rPr>
              <a:t>When to create a newsletter or e-blast</a:t>
            </a:r>
          </a:p>
        </p:txBody>
      </p:sp>
      <p:sp>
        <p:nvSpPr>
          <p:cNvPr id="5" name="Text Placeholder 4"/>
          <p:cNvSpPr>
            <a:spLocks noGrp="1"/>
          </p:cNvSpPr>
          <p:nvPr>
            <p:ph type="body" idx="1"/>
          </p:nvPr>
        </p:nvSpPr>
        <p:spPr>
          <a:solidFill>
            <a:schemeClr val="accent4"/>
          </a:solidFill>
        </p:spPr>
        <p:txBody>
          <a:bodyPr/>
          <a:lstStyle/>
          <a:p>
            <a:r>
              <a:rPr lang="en-US" sz="3600">
                <a:latin typeface="Proxima Nova" panose="02000506030000020004" pitchFamily="50" charset="0"/>
              </a:rPr>
              <a:t>Newsletter</a:t>
            </a:r>
          </a:p>
        </p:txBody>
      </p:sp>
      <p:sp>
        <p:nvSpPr>
          <p:cNvPr id="3" name="Content Placeholder 2"/>
          <p:cNvSpPr>
            <a:spLocks noGrp="1"/>
          </p:cNvSpPr>
          <p:nvPr>
            <p:ph sz="half" idx="2"/>
          </p:nvPr>
        </p:nvSpPr>
        <p:spPr/>
        <p:txBody>
          <a:bodyPr/>
          <a:lstStyle/>
          <a:p>
            <a:r>
              <a:rPr lang="en-US">
                <a:solidFill>
                  <a:srgbClr val="3D3F42"/>
                </a:solidFill>
                <a:latin typeface="Proxima Nova" panose="02000506030000020004" pitchFamily="50" charset="0"/>
              </a:rPr>
              <a:t>Book river or widget</a:t>
            </a:r>
          </a:p>
          <a:p>
            <a:r>
              <a:rPr lang="en-US">
                <a:solidFill>
                  <a:srgbClr val="3D3F42"/>
                </a:solidFill>
                <a:latin typeface="Proxima Nova" panose="02000506030000020004" pitchFamily="50" charset="0"/>
              </a:rPr>
              <a:t>Online archive</a:t>
            </a:r>
          </a:p>
          <a:p>
            <a:r>
              <a:rPr lang="en-US">
                <a:solidFill>
                  <a:srgbClr val="3D3F42"/>
                </a:solidFill>
                <a:latin typeface="Proxima Nova" panose="02000506030000020004" pitchFamily="50" charset="0"/>
              </a:rPr>
              <a:t>Embed issue on website</a:t>
            </a:r>
          </a:p>
          <a:p>
            <a:endParaRPr lang="en-US">
              <a:solidFill>
                <a:srgbClr val="3D3F42"/>
              </a:solidFill>
              <a:latin typeface="Proxima Nova" panose="02000506030000020004" pitchFamily="50" charset="0"/>
            </a:endParaRPr>
          </a:p>
        </p:txBody>
      </p:sp>
      <p:sp>
        <p:nvSpPr>
          <p:cNvPr id="6" name="Text Placeholder 5"/>
          <p:cNvSpPr>
            <a:spLocks noGrp="1"/>
          </p:cNvSpPr>
          <p:nvPr>
            <p:ph type="body" sz="quarter" idx="3"/>
          </p:nvPr>
        </p:nvSpPr>
        <p:spPr>
          <a:solidFill>
            <a:schemeClr val="accent4"/>
          </a:solidFill>
        </p:spPr>
        <p:txBody>
          <a:bodyPr/>
          <a:lstStyle/>
          <a:p>
            <a:r>
              <a:rPr lang="en-US" sz="3600">
                <a:latin typeface="Proxima Nova" panose="02000506030000020004" pitchFamily="50" charset="0"/>
              </a:rPr>
              <a:t>E-blast in folder section</a:t>
            </a:r>
          </a:p>
        </p:txBody>
      </p:sp>
      <p:sp>
        <p:nvSpPr>
          <p:cNvPr id="4" name="Content Placeholder 3"/>
          <p:cNvSpPr>
            <a:spLocks noGrp="1"/>
          </p:cNvSpPr>
          <p:nvPr>
            <p:ph sz="quarter" idx="4"/>
          </p:nvPr>
        </p:nvSpPr>
        <p:spPr/>
        <p:txBody>
          <a:bodyPr/>
          <a:lstStyle/>
          <a:p>
            <a:r>
              <a:rPr lang="en-US">
                <a:solidFill>
                  <a:srgbClr val="3D3F42"/>
                </a:solidFill>
                <a:latin typeface="Proxima Nova" panose="02000506030000020004" pitchFamily="50" charset="0"/>
              </a:rPr>
              <a:t>Use targeted or segmented subscriber interest groups</a:t>
            </a:r>
          </a:p>
          <a:p>
            <a:r>
              <a:rPr lang="en-US">
                <a:solidFill>
                  <a:srgbClr val="3D3F42"/>
                </a:solidFill>
                <a:latin typeface="Proxima Nova" panose="02000506030000020004" pitchFamily="50" charset="0"/>
              </a:rPr>
              <a:t>Additional email templates</a:t>
            </a:r>
          </a:p>
        </p:txBody>
      </p:sp>
    </p:spTree>
    <p:extLst>
      <p:ext uri="{BB962C8B-B14F-4D97-AF65-F5344CB8AC3E}">
        <p14:creationId xmlns:p14="http://schemas.microsoft.com/office/powerpoint/2010/main" val="399266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Type in a keyword in the search bar and refine results to </a:t>
            </a:r>
            <a:r>
              <a:rPr kumimoji="0" lang="en-US" sz="2400" b="1" i="0" u="none" strike="noStrike" kern="1200" cap="none" spc="0" normalizeH="0" baseline="0" noProof="0">
                <a:ln>
                  <a:noFill/>
                </a:ln>
                <a:solidFill>
                  <a:srgbClr val="F05A28"/>
                </a:solidFill>
                <a:effectLst/>
                <a:uLnTx/>
                <a:uFillTx/>
                <a:latin typeface="Proxima Nova"/>
                <a:ea typeface="+mn-ea"/>
                <a:cs typeface="+mn-cs"/>
              </a:rPr>
              <a:t>e-blasts</a:t>
            </a:r>
            <a:r>
              <a:rPr kumimoji="0" lang="en-US" sz="2400" b="0" i="0" u="none" strike="noStrike" kern="1200" cap="none" spc="0" normalizeH="0" baseline="0" noProof="0">
                <a:ln>
                  <a:noFill/>
                </a:ln>
                <a:solidFill>
                  <a:prstClr val="black"/>
                </a:solidFill>
                <a:effectLst/>
                <a:uLnTx/>
                <a:uFillTx/>
                <a:latin typeface="Proxima Nova"/>
                <a:ea typeface="+mn-ea"/>
                <a:cs typeface="+mn-cs"/>
              </a:rPr>
              <a:t>.</a:t>
            </a:r>
          </a:p>
        </p:txBody>
      </p:sp>
      <p:pic>
        <p:nvPicPr>
          <p:cNvPr id="7" name="Picture 6" descr="Graphical user interface, website&#10;&#10;Description automatically generated">
            <a:extLst>
              <a:ext uri="{FF2B5EF4-FFF2-40B4-BE49-F238E27FC236}">
                <a16:creationId xmlns:a16="http://schemas.microsoft.com/office/drawing/2014/main" id="{85CA4A70-7E01-4829-B869-DD8E27EB16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2" y="1142882"/>
            <a:ext cx="12173576" cy="4572235"/>
          </a:xfrm>
          <a:prstGeom prst="rect">
            <a:avLst/>
          </a:prstGeom>
        </p:spPr>
      </p:pic>
    </p:spTree>
    <p:extLst>
      <p:ext uri="{BB962C8B-B14F-4D97-AF65-F5344CB8AC3E}">
        <p14:creationId xmlns:p14="http://schemas.microsoft.com/office/powerpoint/2010/main" val="151075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Click on an image and then click the </a:t>
            </a:r>
            <a:r>
              <a:rPr kumimoji="0" lang="en-US" sz="2400" b="1" i="0" u="none" strike="noStrike" kern="1200" cap="none" spc="0" normalizeH="0" baseline="0" noProof="0">
                <a:ln>
                  <a:noFill/>
                </a:ln>
                <a:solidFill>
                  <a:srgbClr val="F05A28"/>
                </a:solidFill>
                <a:effectLst/>
                <a:uLnTx/>
                <a:uFillTx/>
                <a:latin typeface="Proxima Nova"/>
                <a:ea typeface="+mn-ea"/>
                <a:cs typeface="+mn-cs"/>
              </a:rPr>
              <a:t>swap image</a:t>
            </a:r>
            <a:r>
              <a:rPr kumimoji="0" lang="en-US" sz="2400" b="0" i="0" u="none" strike="noStrike" kern="1200" cap="none" spc="0" normalizeH="0" baseline="0" noProof="0">
                <a:ln>
                  <a:noFill/>
                </a:ln>
                <a:solidFill>
                  <a:prstClr val="black"/>
                </a:solidFill>
                <a:effectLst/>
                <a:uLnTx/>
                <a:uFillTx/>
                <a:latin typeface="Proxima Nova"/>
                <a:ea typeface="+mn-ea"/>
                <a:cs typeface="+mn-cs"/>
              </a:rPr>
              <a:t> button.</a:t>
            </a:r>
          </a:p>
        </p:txBody>
      </p:sp>
      <p:pic>
        <p:nvPicPr>
          <p:cNvPr id="4" name="Picture 3" descr="Graphical user interface, application, table, Excel&#10;&#10;Description automatically generated">
            <a:extLst>
              <a:ext uri="{FF2B5EF4-FFF2-40B4-BE49-F238E27FC236}">
                <a16:creationId xmlns:a16="http://schemas.microsoft.com/office/drawing/2014/main" id="{1529CE37-6F16-4DF5-861D-7DC9F4AEBB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49350"/>
            <a:ext cx="12192000" cy="4559300"/>
          </a:xfrm>
          <a:prstGeom prst="rect">
            <a:avLst/>
          </a:prstGeom>
        </p:spPr>
      </p:pic>
      <p:sp>
        <p:nvSpPr>
          <p:cNvPr id="6" name="TextBox 5">
            <a:extLst>
              <a:ext uri="{FF2B5EF4-FFF2-40B4-BE49-F238E27FC236}">
                <a16:creationId xmlns:a16="http://schemas.microsoft.com/office/drawing/2014/main" id="{A85C0A39-64EB-4123-8030-0D830709CD7F}"/>
              </a:ext>
            </a:extLst>
          </p:cNvPr>
          <p:cNvSpPr txBox="1"/>
          <p:nvPr/>
        </p:nvSpPr>
        <p:spPr>
          <a:xfrm>
            <a:off x="3133618" y="2137025"/>
            <a:ext cx="482885" cy="410966"/>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8" name="Straight Arrow Connector 7">
            <a:extLst>
              <a:ext uri="{FF2B5EF4-FFF2-40B4-BE49-F238E27FC236}">
                <a16:creationId xmlns:a16="http://schemas.microsoft.com/office/drawing/2014/main" id="{EB87CF6F-BEA4-4115-832C-CAF2C4A3C3A3}"/>
              </a:ext>
            </a:extLst>
          </p:cNvPr>
          <p:cNvCxnSpPr/>
          <p:nvPr/>
        </p:nvCxnSpPr>
        <p:spPr>
          <a:xfrm>
            <a:off x="3318553" y="1181528"/>
            <a:ext cx="0" cy="750014"/>
          </a:xfrm>
          <a:prstGeom prst="straightConnector1">
            <a:avLst/>
          </a:prstGeom>
          <a:ln w="28575" cap="rnd">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79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Type in a search term. </a:t>
            </a:r>
          </a:p>
        </p:txBody>
      </p:sp>
      <p:pic>
        <p:nvPicPr>
          <p:cNvPr id="5" name="Picture 4" descr="Graphical user interface, application, website&#10;&#10;Description automatically generated">
            <a:extLst>
              <a:ext uri="{FF2B5EF4-FFF2-40B4-BE49-F238E27FC236}">
                <a16:creationId xmlns:a16="http://schemas.microsoft.com/office/drawing/2014/main" id="{8F404ED6-76A5-4290-89EA-D4756D80AB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62" y="1222262"/>
            <a:ext cx="12186276" cy="4192220"/>
          </a:xfrm>
          <a:prstGeom prst="rect">
            <a:avLst/>
          </a:prstGeom>
        </p:spPr>
      </p:pic>
    </p:spTree>
    <p:extLst>
      <p:ext uri="{BB962C8B-B14F-4D97-AF65-F5344CB8AC3E}">
        <p14:creationId xmlns:p14="http://schemas.microsoft.com/office/powerpoint/2010/main" val="99498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A735AC-77FC-44DF-B5A0-2B52878D5330}"/>
              </a:ext>
            </a:extLst>
          </p:cNvPr>
          <p:cNvSpPr/>
          <p:nvPr/>
        </p:nvSpPr>
        <p:spPr>
          <a:xfrm>
            <a:off x="0" y="4890499"/>
            <a:ext cx="12192000" cy="1967501"/>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itle 1">
            <a:extLst>
              <a:ext uri="{FF2B5EF4-FFF2-40B4-BE49-F238E27FC236}">
                <a16:creationId xmlns:a16="http://schemas.microsoft.com/office/drawing/2014/main" id="{72B84612-53BF-446B-972E-38AF483857E0}"/>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Autumn suggests </a:t>
            </a:r>
            <a:r>
              <a:rPr kumimoji="0" lang="en-US" sz="3600" b="0" i="1" u="none" strike="noStrike" kern="1200" cap="none" spc="0" normalizeH="0" baseline="0" noProof="0" dirty="0">
                <a:ln>
                  <a:noFill/>
                </a:ln>
                <a:solidFill>
                  <a:srgbClr val="002F56"/>
                </a:solidFill>
                <a:effectLst/>
                <a:uLnTx/>
                <a:uFillTx/>
                <a:latin typeface="Arial"/>
                <a:ea typeface="+mj-ea"/>
                <a:cs typeface="+mj-cs"/>
              </a:rPr>
              <a:t>There, There </a:t>
            </a:r>
            <a:r>
              <a:rPr kumimoji="0" lang="en-US" sz="3600" b="0" i="0" u="none" strike="noStrike" kern="1200" cap="none" spc="0" normalizeH="0" baseline="0" noProof="0" dirty="0">
                <a:ln>
                  <a:noFill/>
                </a:ln>
                <a:solidFill>
                  <a:srgbClr val="002F56"/>
                </a:solidFill>
                <a:effectLst/>
                <a:uLnTx/>
                <a:uFillTx/>
                <a:latin typeface="Arial"/>
                <a:ea typeface="+mj-ea"/>
                <a:cs typeface="+mj-cs"/>
              </a:rPr>
              <a:t>to Joanne</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pic>
        <p:nvPicPr>
          <p:cNvPr id="5" name="Picture 4">
            <a:extLst>
              <a:ext uri="{FF2B5EF4-FFF2-40B4-BE49-F238E27FC236}">
                <a16:creationId xmlns:a16="http://schemas.microsoft.com/office/drawing/2014/main" id="{3D4C90E6-A76F-4255-8150-5FDA45A4EC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1479" y="2003890"/>
            <a:ext cx="2937841" cy="4480560"/>
          </a:xfrm>
          <a:prstGeom prst="rect">
            <a:avLst/>
          </a:prstGeom>
        </p:spPr>
      </p:pic>
      <p:sp>
        <p:nvSpPr>
          <p:cNvPr id="6" name="Speech Bubble: Rectangle with Corners Rounded 5">
            <a:extLst>
              <a:ext uri="{FF2B5EF4-FFF2-40B4-BE49-F238E27FC236}">
                <a16:creationId xmlns:a16="http://schemas.microsoft.com/office/drawing/2014/main" id="{828A839E-B7FB-467B-9148-4ECCA73CECB4}"/>
              </a:ext>
            </a:extLst>
          </p:cNvPr>
          <p:cNvSpPr/>
          <p:nvPr/>
        </p:nvSpPr>
        <p:spPr>
          <a:xfrm>
            <a:off x="324465" y="1772837"/>
            <a:ext cx="3664771" cy="1080566"/>
          </a:xfrm>
          <a:prstGeom prst="wedgeRoundRectCallout">
            <a:avLst>
              <a:gd name="adj1" fmla="val 60017"/>
              <a:gd name="adj2" fmla="val 33833"/>
              <a:gd name="adj3" fmla="val 16667"/>
            </a:avLst>
          </a:prstGeom>
          <a:solidFill>
            <a:srgbClr val="E0E0E0"/>
          </a:solidFill>
          <a:ln w="12700" cap="flat" cmpd="sng" algn="ctr">
            <a:noFill/>
            <a:prstDash val="solid"/>
            <a:miter lim="800000"/>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Arial"/>
                <a:ea typeface="+mn-ea"/>
                <a:cs typeface="+mn-cs"/>
              </a:rPr>
              <a:t>I chose this based on some of the things you mentioned in your book talks </a:t>
            </a:r>
          </a:p>
        </p:txBody>
      </p:sp>
      <p:sp>
        <p:nvSpPr>
          <p:cNvPr id="7" name="Speech Bubble: Rectangle with Corners Rounded 6">
            <a:extLst>
              <a:ext uri="{FF2B5EF4-FFF2-40B4-BE49-F238E27FC236}">
                <a16:creationId xmlns:a16="http://schemas.microsoft.com/office/drawing/2014/main" id="{EAD67BC2-FF96-4F84-8E16-9BC36C1612DD}"/>
              </a:ext>
            </a:extLst>
          </p:cNvPr>
          <p:cNvSpPr/>
          <p:nvPr/>
        </p:nvSpPr>
        <p:spPr>
          <a:xfrm>
            <a:off x="324466" y="3380828"/>
            <a:ext cx="3777842" cy="1080566"/>
          </a:xfrm>
          <a:prstGeom prst="wedgeRoundRectCallout">
            <a:avLst>
              <a:gd name="adj1" fmla="val 60603"/>
              <a:gd name="adj2" fmla="val 38382"/>
              <a:gd name="adj3" fmla="val 16667"/>
            </a:avLst>
          </a:prstGeom>
          <a:solidFill>
            <a:srgbClr val="E0E0E0"/>
          </a:solidFill>
          <a:ln w="12700" cap="flat" cmpd="sng" algn="ctr">
            <a:noFill/>
            <a:prstDash val="solid"/>
            <a:miter lim="800000"/>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Arial"/>
                <a:ea typeface="+mn-ea"/>
                <a:cs typeface="+mn-cs"/>
              </a:rPr>
              <a:t>You like a story rich in characters</a:t>
            </a:r>
          </a:p>
        </p:txBody>
      </p:sp>
      <p:sp>
        <p:nvSpPr>
          <p:cNvPr id="8" name="Speech Bubble: Rectangle with Corners Rounded 7">
            <a:extLst>
              <a:ext uri="{FF2B5EF4-FFF2-40B4-BE49-F238E27FC236}">
                <a16:creationId xmlns:a16="http://schemas.microsoft.com/office/drawing/2014/main" id="{707AF492-F0D6-4041-910C-4909898BC3B5}"/>
              </a:ext>
            </a:extLst>
          </p:cNvPr>
          <p:cNvSpPr/>
          <p:nvPr/>
        </p:nvSpPr>
        <p:spPr>
          <a:xfrm>
            <a:off x="8078492" y="1774223"/>
            <a:ext cx="3869619" cy="1080566"/>
          </a:xfrm>
          <a:prstGeom prst="wedgeRoundRectCallout">
            <a:avLst>
              <a:gd name="adj1" fmla="val -60067"/>
              <a:gd name="adj2" fmla="val 38383"/>
              <a:gd name="adj3" fmla="val 16667"/>
            </a:avLst>
          </a:prstGeom>
          <a:solidFill>
            <a:srgbClr val="E0E0E0"/>
          </a:solidFill>
          <a:ln w="12700" cap="flat" cmpd="sng" algn="ctr">
            <a:noFill/>
            <a:prstDash val="solid"/>
            <a:miter lim="800000"/>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Arial"/>
                <a:ea typeface="+mn-ea"/>
                <a:cs typeface="+mn-cs"/>
              </a:rPr>
              <a:t>You also mentioned that you enjoy reading about racial injustice</a:t>
            </a:r>
          </a:p>
        </p:txBody>
      </p:sp>
      <p:sp>
        <p:nvSpPr>
          <p:cNvPr id="9" name="Speech Bubble: Rectangle with Corners Rounded 8">
            <a:extLst>
              <a:ext uri="{FF2B5EF4-FFF2-40B4-BE49-F238E27FC236}">
                <a16:creationId xmlns:a16="http://schemas.microsoft.com/office/drawing/2014/main" id="{F02984E0-294C-4A37-9E3D-A55140D3FD8B}"/>
              </a:ext>
            </a:extLst>
          </p:cNvPr>
          <p:cNvSpPr/>
          <p:nvPr/>
        </p:nvSpPr>
        <p:spPr>
          <a:xfrm>
            <a:off x="8078491" y="3261925"/>
            <a:ext cx="3869620" cy="1394060"/>
          </a:xfrm>
          <a:prstGeom prst="wedgeRoundRectCallout">
            <a:avLst>
              <a:gd name="adj1" fmla="val -60067"/>
              <a:gd name="adj2" fmla="val 38383"/>
              <a:gd name="adj3" fmla="val 16667"/>
            </a:avLst>
          </a:prstGeom>
          <a:solidFill>
            <a:srgbClr val="E0E0E0"/>
          </a:solidFill>
          <a:ln w="12700" cap="flat" cmpd="sng" algn="ctr">
            <a:noFill/>
            <a:prstDash val="solid"/>
            <a:miter lim="800000"/>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Arial"/>
                <a:ea typeface="+mn-ea"/>
                <a:cs typeface="+mn-cs"/>
              </a:rPr>
              <a:t>You also talked about enjoying books with humor – while this book tackles difficult themes, the author adds humor to this power book</a:t>
            </a:r>
          </a:p>
        </p:txBody>
      </p:sp>
    </p:spTree>
    <p:extLst>
      <p:ext uri="{BB962C8B-B14F-4D97-AF65-F5344CB8AC3E}">
        <p14:creationId xmlns:p14="http://schemas.microsoft.com/office/powerpoint/2010/main" val="374115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Use our design elements keywords help page for reference.</a:t>
            </a:r>
          </a:p>
        </p:txBody>
      </p:sp>
      <p:pic>
        <p:nvPicPr>
          <p:cNvPr id="4" name="Picture 3" descr="Graphical user interface&#10;&#10;Description automatically generated">
            <a:extLst>
              <a:ext uri="{FF2B5EF4-FFF2-40B4-BE49-F238E27FC236}">
                <a16:creationId xmlns:a16="http://schemas.microsoft.com/office/drawing/2014/main" id="{1BAA5D77-11A7-4FCF-B5B7-B4E92837EF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6693" y="980949"/>
            <a:ext cx="11938614" cy="4896102"/>
          </a:xfrm>
          <a:prstGeom prst="rect">
            <a:avLst/>
          </a:prstGeom>
        </p:spPr>
      </p:pic>
    </p:spTree>
    <p:extLst>
      <p:ext uri="{BB962C8B-B14F-4D97-AF65-F5344CB8AC3E}">
        <p14:creationId xmlns:p14="http://schemas.microsoft.com/office/powerpoint/2010/main" val="262504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Highlight the text or click the image you would like to add a link to.</a:t>
            </a:r>
          </a:p>
        </p:txBody>
      </p:sp>
      <p:pic>
        <p:nvPicPr>
          <p:cNvPr id="4" name="Picture 3" descr="Graphical user interface, application&#10;&#10;Description automatically generated">
            <a:extLst>
              <a:ext uri="{FF2B5EF4-FFF2-40B4-BE49-F238E27FC236}">
                <a16:creationId xmlns:a16="http://schemas.microsoft.com/office/drawing/2014/main" id="{92A72A3A-D126-4C5D-B4E3-99CE7650D7C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50537"/>
            <a:ext cx="12192000" cy="4556926"/>
          </a:xfrm>
          <a:prstGeom prst="rect">
            <a:avLst/>
          </a:prstGeom>
        </p:spPr>
      </p:pic>
    </p:spTree>
    <p:extLst>
      <p:ext uri="{BB962C8B-B14F-4D97-AF65-F5344CB8AC3E}">
        <p14:creationId xmlns:p14="http://schemas.microsoft.com/office/powerpoint/2010/main" val="11523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Copy and paste in the URL.</a:t>
            </a:r>
          </a:p>
        </p:txBody>
      </p:sp>
      <p:pic>
        <p:nvPicPr>
          <p:cNvPr id="10" name="Picture 9" descr="Graphical user interface, application&#10;&#10;Description automatically generated">
            <a:extLst>
              <a:ext uri="{FF2B5EF4-FFF2-40B4-BE49-F238E27FC236}">
                <a16:creationId xmlns:a16="http://schemas.microsoft.com/office/drawing/2014/main" id="{937B9E03-D1A7-4341-807E-EB5033A1D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2" y="1158758"/>
            <a:ext cx="12173576" cy="4540483"/>
          </a:xfrm>
          <a:prstGeom prst="rect">
            <a:avLst/>
          </a:prstGeom>
        </p:spPr>
      </p:pic>
    </p:spTree>
    <p:extLst>
      <p:ext uri="{BB962C8B-B14F-4D97-AF65-F5344CB8AC3E}">
        <p14:creationId xmlns:p14="http://schemas.microsoft.com/office/powerpoint/2010/main" val="425063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2" y="5969286"/>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To add a new section, click on the </a:t>
            </a:r>
            <a:r>
              <a:rPr kumimoji="0" lang="en-US" sz="2400" b="1" i="0" u="none" strike="noStrike" kern="1200" cap="none" spc="0" normalizeH="0" baseline="0" noProof="0">
                <a:ln>
                  <a:noFill/>
                </a:ln>
                <a:solidFill>
                  <a:srgbClr val="F05A28"/>
                </a:solidFill>
                <a:effectLst/>
                <a:uLnTx/>
                <a:uFillTx/>
                <a:latin typeface="Proxima Nova"/>
                <a:ea typeface="+mn-ea"/>
                <a:cs typeface="+mn-cs"/>
              </a:rPr>
              <a:t>Add New</a:t>
            </a:r>
            <a:r>
              <a:rPr kumimoji="0" lang="en-US" sz="2400" b="0" i="0" u="none" strike="noStrike" kern="1200" cap="none" spc="0" normalizeH="0" baseline="0" noProof="0">
                <a:ln>
                  <a:noFill/>
                </a:ln>
                <a:solidFill>
                  <a:prstClr val="black"/>
                </a:solidFill>
                <a:effectLst/>
                <a:uLnTx/>
                <a:uFillTx/>
                <a:latin typeface="Proxima Nova"/>
                <a:ea typeface="+mn-ea"/>
                <a:cs typeface="+mn-cs"/>
              </a:rPr>
              <a:t> button. </a:t>
            </a:r>
            <a:endPar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endParaRPr>
          </a:p>
        </p:txBody>
      </p:sp>
      <p:pic>
        <p:nvPicPr>
          <p:cNvPr id="4" name="Picture 3" descr="Graphical user interface, application, website&#10;&#10;Description automatically generated">
            <a:extLst>
              <a:ext uri="{FF2B5EF4-FFF2-40B4-BE49-F238E27FC236}">
                <a16:creationId xmlns:a16="http://schemas.microsoft.com/office/drawing/2014/main" id="{9534C659-4D8B-43F0-83BB-957604EDF2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77438"/>
            <a:ext cx="12192000" cy="4503123"/>
          </a:xfrm>
          <a:prstGeom prst="rect">
            <a:avLst/>
          </a:prstGeom>
        </p:spPr>
      </p:pic>
    </p:spTree>
    <p:extLst>
      <p:ext uri="{BB962C8B-B14F-4D97-AF65-F5344CB8AC3E}">
        <p14:creationId xmlns:p14="http://schemas.microsoft.com/office/powerpoint/2010/main" val="983851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523981" y="5969286"/>
            <a:ext cx="1142486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05A28"/>
                </a:solidFill>
                <a:effectLst/>
                <a:uLnTx/>
                <a:uFillTx/>
                <a:latin typeface="Proxima Nova"/>
                <a:ea typeface="+mn-ea"/>
                <a:cs typeface="+mn-cs"/>
              </a:rPr>
              <a:t>Add text</a:t>
            </a:r>
            <a:r>
              <a:rPr kumimoji="0" lang="en-US" sz="2400" b="0" i="0" u="none" strike="noStrike" kern="1200" cap="none" spc="0" normalizeH="0" baseline="0" noProof="0">
                <a:ln>
                  <a:noFill/>
                </a:ln>
                <a:solidFill>
                  <a:prstClr val="black"/>
                </a:solidFill>
                <a:effectLst/>
                <a:uLnTx/>
                <a:uFillTx/>
                <a:latin typeface="Proxima Nova"/>
                <a:ea typeface="+mn-ea"/>
                <a:cs typeface="+mn-cs"/>
              </a:rPr>
              <a:t> to Rich text area. Use the </a:t>
            </a:r>
            <a:r>
              <a:rPr kumimoji="0" lang="en-US" sz="2400" b="1" i="0" u="none" strike="noStrike" kern="1200" cap="none" spc="0" normalizeH="0" baseline="0" noProof="0">
                <a:ln>
                  <a:noFill/>
                </a:ln>
                <a:solidFill>
                  <a:srgbClr val="F05A28"/>
                </a:solidFill>
                <a:effectLst/>
                <a:uLnTx/>
                <a:uFillTx/>
                <a:latin typeface="Proxima Nova"/>
                <a:ea typeface="+mn-ea"/>
                <a:cs typeface="+mn-cs"/>
              </a:rPr>
              <a:t>Insert Image</a:t>
            </a:r>
            <a:r>
              <a:rPr kumimoji="0" lang="en-US" sz="2400" b="0" i="0" u="none" strike="noStrike" kern="1200" cap="none" spc="0" normalizeH="0" baseline="0" noProof="0">
                <a:ln>
                  <a:noFill/>
                </a:ln>
                <a:solidFill>
                  <a:prstClr val="black"/>
                </a:solidFill>
                <a:effectLst/>
                <a:uLnTx/>
                <a:uFillTx/>
                <a:latin typeface="Proxima Nova"/>
                <a:ea typeface="+mn-ea"/>
                <a:cs typeface="+mn-cs"/>
              </a:rPr>
              <a:t> button to add an image or button.</a:t>
            </a:r>
          </a:p>
        </p:txBody>
      </p:sp>
      <p:pic>
        <p:nvPicPr>
          <p:cNvPr id="5" name="Picture 4" descr="Graphical user interface, application&#10;&#10;Description automatically generated">
            <a:extLst>
              <a:ext uri="{FF2B5EF4-FFF2-40B4-BE49-F238E27FC236}">
                <a16:creationId xmlns:a16="http://schemas.microsoft.com/office/drawing/2014/main" id="{B96D297E-57BC-465F-9E5C-3E95457240D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88" y="1165108"/>
            <a:ext cx="12141824" cy="4527783"/>
          </a:xfrm>
          <a:prstGeom prst="rect">
            <a:avLst/>
          </a:prstGeom>
        </p:spPr>
      </p:pic>
    </p:spTree>
    <p:extLst>
      <p:ext uri="{BB962C8B-B14F-4D97-AF65-F5344CB8AC3E}">
        <p14:creationId xmlns:p14="http://schemas.microsoft.com/office/powerpoint/2010/main" val="2391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976045" y="6000109"/>
            <a:ext cx="10829818"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Type keyword </a:t>
            </a:r>
            <a:r>
              <a:rPr kumimoji="0" lang="en-US" sz="2400" b="0" i="0" u="none" strike="noStrike" kern="1200" cap="none" spc="0" normalizeH="0" baseline="0" noProof="0">
                <a:ln>
                  <a:noFill/>
                </a:ln>
                <a:solidFill>
                  <a:srgbClr val="000000"/>
                </a:solidFill>
                <a:effectLst/>
                <a:uLnTx/>
                <a:uFillTx/>
                <a:latin typeface="Proxima Nova"/>
                <a:ea typeface="+mn-ea"/>
                <a:cs typeface="+mn-cs"/>
              </a:rPr>
              <a:t>“</a:t>
            </a:r>
            <a:r>
              <a:rPr kumimoji="0" lang="en-US" sz="2400" b="1" i="0" u="none" strike="noStrike" kern="1200" cap="none" spc="0" normalizeH="0" baseline="0" noProof="0">
                <a:ln>
                  <a:noFill/>
                </a:ln>
                <a:solidFill>
                  <a:srgbClr val="F05A28"/>
                </a:solidFill>
                <a:effectLst/>
                <a:uLnTx/>
                <a:uFillTx/>
                <a:latin typeface="Proxima Nova"/>
                <a:ea typeface="+mn-ea"/>
                <a:cs typeface="+mn-cs"/>
              </a:rPr>
              <a:t>button</a:t>
            </a:r>
            <a:r>
              <a:rPr kumimoji="0" lang="en-US" sz="2400" b="0" i="0" u="none" strike="noStrike" kern="1200" cap="none" spc="0" normalizeH="0" baseline="0" noProof="0">
                <a:ln>
                  <a:noFill/>
                </a:ln>
                <a:solidFill>
                  <a:prstClr val="black"/>
                </a:solidFill>
                <a:effectLst/>
                <a:uLnTx/>
                <a:uFillTx/>
                <a:latin typeface="Proxima Nova"/>
                <a:ea typeface="+mn-ea"/>
                <a:cs typeface="+mn-cs"/>
              </a:rPr>
              <a:t>” or “</a:t>
            </a:r>
            <a:r>
              <a:rPr kumimoji="0" lang="en-US" sz="2400" b="1" i="0" u="none" strike="noStrike" kern="1200" cap="none" spc="0" normalizeH="0" baseline="0" noProof="0">
                <a:ln>
                  <a:noFill/>
                </a:ln>
                <a:solidFill>
                  <a:srgbClr val="F05A28"/>
                </a:solidFill>
                <a:effectLst/>
                <a:uLnTx/>
                <a:uFillTx/>
                <a:latin typeface="Proxima Nova"/>
                <a:ea typeface="+mn-ea"/>
                <a:cs typeface="+mn-cs"/>
              </a:rPr>
              <a:t>e-audiobook</a:t>
            </a:r>
            <a:r>
              <a:rPr kumimoji="0" lang="en-US" sz="2400" b="0" i="0" u="none" strike="noStrike" kern="1200" cap="none" spc="0" normalizeH="0" baseline="0" noProof="0">
                <a:ln>
                  <a:noFill/>
                </a:ln>
                <a:solidFill>
                  <a:prstClr val="black"/>
                </a:solidFill>
                <a:effectLst/>
                <a:uLnTx/>
                <a:uFillTx/>
                <a:latin typeface="Proxima Nova"/>
                <a:ea typeface="+mn-ea"/>
                <a:cs typeface="+mn-cs"/>
              </a:rPr>
              <a:t>” in the image selector menu.</a:t>
            </a:r>
          </a:p>
        </p:txBody>
      </p:sp>
      <p:pic>
        <p:nvPicPr>
          <p:cNvPr id="7" name="Picture 6" descr="Graphical user interface, text, application&#10;&#10;Description automatically generated">
            <a:extLst>
              <a:ext uri="{FF2B5EF4-FFF2-40B4-BE49-F238E27FC236}">
                <a16:creationId xmlns:a16="http://schemas.microsoft.com/office/drawing/2014/main" id="{4DEBAB4D-F071-4D9A-8BB3-AA2FC168B61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088" y="990474"/>
            <a:ext cx="12141824" cy="4877051"/>
          </a:xfrm>
          <a:prstGeom prst="rect">
            <a:avLst/>
          </a:prstGeom>
        </p:spPr>
      </p:pic>
    </p:spTree>
    <p:extLst>
      <p:ext uri="{BB962C8B-B14F-4D97-AF65-F5344CB8AC3E}">
        <p14:creationId xmlns:p14="http://schemas.microsoft.com/office/powerpoint/2010/main" val="182003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an e-blast</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Click on a section and then click the </a:t>
            </a:r>
            <a:r>
              <a:rPr kumimoji="0" lang="en-US" sz="2400" b="1" i="0" u="none" strike="noStrike" kern="1200" cap="none" spc="0" normalizeH="0" baseline="0" noProof="0">
                <a:ln>
                  <a:noFill/>
                </a:ln>
                <a:solidFill>
                  <a:srgbClr val="F05A28"/>
                </a:solidFill>
                <a:effectLst/>
                <a:uLnTx/>
                <a:uFillTx/>
                <a:latin typeface="Proxima Nova"/>
                <a:ea typeface="+mn-ea"/>
                <a:cs typeface="+mn-cs"/>
              </a:rPr>
              <a:t>Move</a:t>
            </a:r>
            <a:r>
              <a:rPr kumimoji="0" lang="en-US" sz="2400" b="0" i="0" u="none" strike="noStrike" kern="1200" cap="none" spc="0" normalizeH="0" baseline="0" noProof="0">
                <a:ln>
                  <a:noFill/>
                </a:ln>
                <a:solidFill>
                  <a:prstClr val="black"/>
                </a:solidFill>
                <a:effectLst/>
                <a:uLnTx/>
                <a:uFillTx/>
                <a:latin typeface="Proxima Nova"/>
                <a:ea typeface="+mn-ea"/>
                <a:cs typeface="+mn-cs"/>
              </a:rPr>
              <a:t> button to re-order sections. </a:t>
            </a:r>
            <a:endPar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endParaRPr>
          </a:p>
        </p:txBody>
      </p:sp>
      <p:pic>
        <p:nvPicPr>
          <p:cNvPr id="6" name="Picture 5" descr="Graphical user interface, application&#10;&#10;Description automatically generated">
            <a:extLst>
              <a:ext uri="{FF2B5EF4-FFF2-40B4-BE49-F238E27FC236}">
                <a16:creationId xmlns:a16="http://schemas.microsoft.com/office/drawing/2014/main" id="{A120A3A2-E012-4863-993E-B5864C34AC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10830"/>
            <a:ext cx="12192000" cy="4436339"/>
          </a:xfrm>
          <a:prstGeom prst="rect">
            <a:avLst/>
          </a:prstGeom>
        </p:spPr>
      </p:pic>
    </p:spTree>
    <p:extLst>
      <p:ext uri="{BB962C8B-B14F-4D97-AF65-F5344CB8AC3E}">
        <p14:creationId xmlns:p14="http://schemas.microsoft.com/office/powerpoint/2010/main" val="10302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 newsletter list and issue</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Click </a:t>
            </a:r>
            <a:r>
              <a:rPr kumimoji="0" lang="en-US" sz="2400" b="1" i="0" u="none" strike="noStrike" kern="1200" cap="none" spc="0" normalizeH="0" baseline="0" noProof="0">
                <a:ln>
                  <a:noFill/>
                </a:ln>
                <a:solidFill>
                  <a:srgbClr val="F05A28"/>
                </a:solidFill>
                <a:effectLst/>
                <a:uLnTx/>
                <a:uFillTx/>
                <a:latin typeface="Proxima Nova"/>
                <a:ea typeface="+mn-ea"/>
                <a:cs typeface="+mn-cs"/>
              </a:rPr>
              <a:t>Newsletters</a:t>
            </a:r>
            <a:r>
              <a:rPr kumimoji="0" lang="en-US" sz="2400" b="0" i="0" u="none" strike="noStrike" kern="1200" cap="none" spc="0" normalizeH="0" baseline="0" noProof="0">
                <a:ln>
                  <a:noFill/>
                </a:ln>
                <a:solidFill>
                  <a:prstClr val="black"/>
                </a:solidFill>
                <a:effectLst/>
                <a:uLnTx/>
                <a:uFillTx/>
                <a:latin typeface="Proxima Nova"/>
                <a:ea typeface="+mn-ea"/>
                <a:cs typeface="+mn-cs"/>
              </a:rPr>
              <a:t> at the top and then </a:t>
            </a:r>
            <a:r>
              <a:rPr kumimoji="0" lang="en-US" sz="2400" b="1" i="0" u="none" strike="noStrike" kern="1200" cap="none" spc="0" normalizeH="0" baseline="0" noProof="0">
                <a:ln>
                  <a:noFill/>
                </a:ln>
                <a:solidFill>
                  <a:srgbClr val="F05A28"/>
                </a:solidFill>
                <a:effectLst/>
                <a:uLnTx/>
                <a:uFillTx/>
                <a:latin typeface="Proxima Nova"/>
                <a:ea typeface="+mn-ea"/>
                <a:cs typeface="+mn-cs"/>
              </a:rPr>
              <a:t>Newsletter Lists</a:t>
            </a:r>
            <a:r>
              <a:rPr kumimoji="0" lang="en-US" sz="2400" b="0" i="0" u="none" strike="noStrike" kern="1200" cap="none" spc="0" normalizeH="0" baseline="0" noProof="0">
                <a:ln>
                  <a:noFill/>
                </a:ln>
                <a:solidFill>
                  <a:prstClr val="black"/>
                </a:solidFill>
                <a:effectLst/>
                <a:uLnTx/>
                <a:uFillTx/>
                <a:latin typeface="Proxima Nova"/>
                <a:ea typeface="+mn-ea"/>
                <a:cs typeface="+mn-cs"/>
              </a:rPr>
              <a:t>. Click </a:t>
            </a:r>
            <a:r>
              <a:rPr kumimoji="0" lang="en-US" sz="2400" b="1" i="0" u="none" strike="noStrike" kern="1200" cap="none" spc="0" normalizeH="0" baseline="0" noProof="0">
                <a:ln>
                  <a:noFill/>
                </a:ln>
                <a:solidFill>
                  <a:srgbClr val="F05A28"/>
                </a:solidFill>
                <a:effectLst/>
                <a:uLnTx/>
                <a:uFillTx/>
                <a:latin typeface="Proxima Nova"/>
                <a:ea typeface="+mn-ea"/>
                <a:cs typeface="+mn-cs"/>
              </a:rPr>
              <a:t>Create List</a:t>
            </a:r>
            <a:r>
              <a:rPr kumimoji="0" lang="en-US" sz="2400" b="0" i="0" u="none" strike="noStrike" kern="1200" cap="none" spc="0" normalizeH="0" baseline="0" noProof="0">
                <a:ln>
                  <a:noFill/>
                </a:ln>
                <a:solidFill>
                  <a:prstClr val="black"/>
                </a:solidFill>
                <a:effectLst/>
                <a:uLnTx/>
                <a:uFillTx/>
                <a:latin typeface="Proxima Nova"/>
                <a:ea typeface="+mn-ea"/>
                <a:cs typeface="+mn-cs"/>
              </a:rPr>
              <a:t> button.</a:t>
            </a:r>
          </a:p>
        </p:txBody>
      </p:sp>
      <p:pic>
        <p:nvPicPr>
          <p:cNvPr id="7" name="Picture 6" descr="Graphical user interface, text, application, email&#10;&#10;Description automatically generated">
            <a:extLst>
              <a:ext uri="{FF2B5EF4-FFF2-40B4-BE49-F238E27FC236}">
                <a16:creationId xmlns:a16="http://schemas.microsoft.com/office/drawing/2014/main" id="{7E7C2FC1-3DAA-415F-A0D0-7C76258A0B2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60057"/>
            <a:ext cx="12192000" cy="4537886"/>
          </a:xfrm>
          <a:prstGeom prst="rect">
            <a:avLst/>
          </a:prstGeom>
        </p:spPr>
      </p:pic>
    </p:spTree>
    <p:extLst>
      <p:ext uri="{BB962C8B-B14F-4D97-AF65-F5344CB8AC3E}">
        <p14:creationId xmlns:p14="http://schemas.microsoft.com/office/powerpoint/2010/main" val="32171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 newsletter list and issue</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Choose your layout template, branding set, font swatch, and color swatch.</a:t>
            </a:r>
          </a:p>
        </p:txBody>
      </p:sp>
      <p:pic>
        <p:nvPicPr>
          <p:cNvPr id="6" name="Picture 5" descr="A picture containing graphical user interface&#10;&#10;Description automatically generated">
            <a:extLst>
              <a:ext uri="{FF2B5EF4-FFF2-40B4-BE49-F238E27FC236}">
                <a16:creationId xmlns:a16="http://schemas.microsoft.com/office/drawing/2014/main" id="{55369777-A727-42EB-8147-38B6BFA4CDF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37" y="990474"/>
            <a:ext cx="12179926" cy="4877051"/>
          </a:xfrm>
          <a:prstGeom prst="rect">
            <a:avLst/>
          </a:prstGeom>
        </p:spPr>
      </p:pic>
    </p:spTree>
    <p:extLst>
      <p:ext uri="{BB962C8B-B14F-4D97-AF65-F5344CB8AC3E}">
        <p14:creationId xmlns:p14="http://schemas.microsoft.com/office/powerpoint/2010/main" val="2971838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 newsletter list and issue</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Click the </a:t>
            </a:r>
            <a:r>
              <a:rPr kumimoji="0" lang="en-US" sz="2400" b="1" i="0" u="none" strike="noStrike" kern="1200" cap="none" spc="0" normalizeH="0" baseline="0" noProof="0">
                <a:ln>
                  <a:noFill/>
                </a:ln>
                <a:solidFill>
                  <a:srgbClr val="F05A28"/>
                </a:solidFill>
                <a:effectLst/>
                <a:uLnTx/>
                <a:uFillTx/>
                <a:latin typeface="Proxima Nova"/>
                <a:ea typeface="+mn-ea"/>
                <a:cs typeface="+mn-cs"/>
              </a:rPr>
              <a:t>Create Issue</a:t>
            </a:r>
            <a:r>
              <a:rPr kumimoji="0" lang="en-US" sz="2400" b="0" i="0" u="none" strike="noStrike" kern="1200" cap="none" spc="0" normalizeH="0" baseline="0" noProof="0">
                <a:ln>
                  <a:noFill/>
                </a:ln>
                <a:solidFill>
                  <a:prstClr val="black"/>
                </a:solidFill>
                <a:effectLst/>
                <a:uLnTx/>
                <a:uFillTx/>
                <a:latin typeface="Proxima Nova"/>
                <a:ea typeface="+mn-ea"/>
                <a:cs typeface="+mn-cs"/>
              </a:rPr>
              <a:t> button.</a:t>
            </a:r>
          </a:p>
        </p:txBody>
      </p:sp>
      <p:pic>
        <p:nvPicPr>
          <p:cNvPr id="4" name="Picture 3" descr="A picture containing graphical user interface&#10;&#10;Description automatically generated">
            <a:extLst>
              <a:ext uri="{FF2B5EF4-FFF2-40B4-BE49-F238E27FC236}">
                <a16:creationId xmlns:a16="http://schemas.microsoft.com/office/drawing/2014/main" id="{58ADD094-9DD6-4CEC-9129-FE21D65C1AE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87" y="1165108"/>
            <a:ext cx="12167225" cy="4527783"/>
          </a:xfrm>
          <a:prstGeom prst="rect">
            <a:avLst/>
          </a:prstGeom>
        </p:spPr>
      </p:pic>
      <p:cxnSp>
        <p:nvCxnSpPr>
          <p:cNvPr id="7" name="Straight Arrow Connector 6">
            <a:extLst>
              <a:ext uri="{FF2B5EF4-FFF2-40B4-BE49-F238E27FC236}">
                <a16:creationId xmlns:a16="http://schemas.microsoft.com/office/drawing/2014/main" id="{1E70B7CA-BC65-4F36-8044-7C8DC2896895}"/>
              </a:ext>
            </a:extLst>
          </p:cNvPr>
          <p:cNvCxnSpPr/>
          <p:nvPr/>
        </p:nvCxnSpPr>
        <p:spPr>
          <a:xfrm>
            <a:off x="9791272" y="2393879"/>
            <a:ext cx="1304818" cy="0"/>
          </a:xfrm>
          <a:prstGeom prst="straightConnector1">
            <a:avLst/>
          </a:prstGeom>
          <a:ln w="28575" cap="rnd">
            <a:solidFill>
              <a:srgbClr val="FF0000"/>
            </a:solidFill>
            <a:roun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854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EE3D0-A8FE-4E13-8071-85DC209F0456}"/>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Joanne’s Response:</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
        <p:nvSpPr>
          <p:cNvPr id="9" name="Rectangle 8">
            <a:extLst>
              <a:ext uri="{FF2B5EF4-FFF2-40B4-BE49-F238E27FC236}">
                <a16:creationId xmlns:a16="http://schemas.microsoft.com/office/drawing/2014/main" id="{11B1FB45-AC1E-49F5-861B-27CA06FD3654}"/>
              </a:ext>
            </a:extLst>
          </p:cNvPr>
          <p:cNvSpPr/>
          <p:nvPr/>
        </p:nvSpPr>
        <p:spPr>
          <a:xfrm>
            <a:off x="0" y="5164005"/>
            <a:ext cx="12192000" cy="1267514"/>
          </a:xfrm>
          <a:prstGeom prst="rect">
            <a:avLst/>
          </a:prstGeom>
          <a:solidFill>
            <a:srgbClr val="3E75C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pic>
        <p:nvPicPr>
          <p:cNvPr id="10" name="Shape 153" descr="Devices_MacBook.png">
            <a:extLst>
              <a:ext uri="{FF2B5EF4-FFF2-40B4-BE49-F238E27FC236}">
                <a16:creationId xmlns:a16="http://schemas.microsoft.com/office/drawing/2014/main" id="{EB3C3B88-EEEF-4003-959E-E15E553C48FF}"/>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207567" y="1181951"/>
            <a:ext cx="6984433" cy="5754346"/>
          </a:xfrm>
          <a:prstGeom prst="rect">
            <a:avLst/>
          </a:prstGeom>
          <a:noFill/>
          <a:ln>
            <a:noFill/>
          </a:ln>
        </p:spPr>
      </p:pic>
      <p:pic>
        <p:nvPicPr>
          <p:cNvPr id="13" name="Picture 12">
            <a:extLst>
              <a:ext uri="{FF2B5EF4-FFF2-40B4-BE49-F238E27FC236}">
                <a16:creationId xmlns:a16="http://schemas.microsoft.com/office/drawing/2014/main" id="{BB75E452-A376-4A2F-A86B-99EF584C1D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4173" y="1804626"/>
            <a:ext cx="2202698" cy="3359379"/>
          </a:xfrm>
          <a:prstGeom prst="rect">
            <a:avLst/>
          </a:prstGeom>
        </p:spPr>
      </p:pic>
      <p:sp>
        <p:nvSpPr>
          <p:cNvPr id="14" name="Speech Bubble: Rectangle with Corners Rounded 13">
            <a:extLst>
              <a:ext uri="{FF2B5EF4-FFF2-40B4-BE49-F238E27FC236}">
                <a16:creationId xmlns:a16="http://schemas.microsoft.com/office/drawing/2014/main" id="{4ED9DCE2-43DE-4917-982D-6760AB3A3152}"/>
              </a:ext>
            </a:extLst>
          </p:cNvPr>
          <p:cNvSpPr/>
          <p:nvPr/>
        </p:nvSpPr>
        <p:spPr>
          <a:xfrm>
            <a:off x="4258770" y="1723676"/>
            <a:ext cx="3664771" cy="1080566"/>
          </a:xfrm>
          <a:prstGeom prst="wedgeRoundRectCallout">
            <a:avLst>
              <a:gd name="adj1" fmla="val 60017"/>
              <a:gd name="adj2" fmla="val 33833"/>
              <a:gd name="adj3" fmla="val 16667"/>
            </a:avLst>
          </a:prstGeom>
          <a:solidFill>
            <a:srgbClr val="E0E0E0"/>
          </a:solidFill>
          <a:ln w="12700" cap="flat" cmpd="sng" algn="ctr">
            <a:noFill/>
            <a:prstDash val="solid"/>
            <a:miter lim="800000"/>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Arial"/>
                <a:ea typeface="+mn-ea"/>
                <a:cs typeface="+mn-cs"/>
              </a:rPr>
              <a:t>Yes, this looks like a book I’d enjoy. The evaluation of why I would is good.</a:t>
            </a:r>
          </a:p>
        </p:txBody>
      </p:sp>
      <p:sp>
        <p:nvSpPr>
          <p:cNvPr id="15" name="Speech Bubble: Rectangle with Corners Rounded 14">
            <a:extLst>
              <a:ext uri="{FF2B5EF4-FFF2-40B4-BE49-F238E27FC236}">
                <a16:creationId xmlns:a16="http://schemas.microsoft.com/office/drawing/2014/main" id="{993256D8-8B1F-4B64-82CD-E99482FB2F8D}"/>
              </a:ext>
            </a:extLst>
          </p:cNvPr>
          <p:cNvSpPr/>
          <p:nvPr/>
        </p:nvSpPr>
        <p:spPr>
          <a:xfrm>
            <a:off x="4258771" y="3331667"/>
            <a:ext cx="3777842" cy="1080566"/>
          </a:xfrm>
          <a:prstGeom prst="wedgeRoundRectCallout">
            <a:avLst>
              <a:gd name="adj1" fmla="val 60603"/>
              <a:gd name="adj2" fmla="val 38382"/>
              <a:gd name="adj3" fmla="val 16667"/>
            </a:avLst>
          </a:prstGeom>
          <a:solidFill>
            <a:srgbClr val="E0E0E0"/>
          </a:solidFill>
          <a:ln w="12700" cap="flat" cmpd="sng" algn="ctr">
            <a:noFill/>
            <a:prstDash val="solid"/>
            <a:miter lim="800000"/>
          </a:ln>
          <a:effectLst>
            <a:softEdge rad="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54545"/>
                </a:solidFill>
                <a:effectLst/>
                <a:uLnTx/>
                <a:uFillTx/>
                <a:latin typeface="Arial"/>
                <a:ea typeface="+mn-ea"/>
                <a:cs typeface="+mn-cs"/>
              </a:rPr>
              <a:t>I’m adding it to my list! Am happy to say the library as the </a:t>
            </a:r>
            <a:r>
              <a:rPr kumimoji="0" lang="en-US" sz="1800" b="0" i="0" u="none" strike="noStrike" kern="0" cap="none" spc="0" normalizeH="0" baseline="0" noProof="0" dirty="0" err="1">
                <a:ln>
                  <a:noFill/>
                </a:ln>
                <a:solidFill>
                  <a:srgbClr val="454545"/>
                </a:solidFill>
                <a:effectLst/>
                <a:uLnTx/>
                <a:uFillTx/>
                <a:latin typeface="Arial"/>
                <a:ea typeface="+mn-ea"/>
                <a:cs typeface="+mn-cs"/>
              </a:rPr>
              <a:t>ebook</a:t>
            </a:r>
            <a:r>
              <a:rPr kumimoji="0" lang="en-US" sz="1800" b="0" i="0" u="none" strike="noStrike" kern="0" cap="none" spc="0" normalizeH="0" baseline="0" noProof="0" dirty="0">
                <a:ln>
                  <a:noFill/>
                </a:ln>
                <a:solidFill>
                  <a:srgbClr val="454545"/>
                </a:solidFill>
                <a:effectLst/>
                <a:uLnTx/>
                <a:uFillTx/>
                <a:latin typeface="Arial"/>
                <a:ea typeface="+mn-ea"/>
                <a:cs typeface="+mn-cs"/>
              </a:rPr>
              <a:t>! </a:t>
            </a:r>
          </a:p>
        </p:txBody>
      </p:sp>
    </p:spTree>
    <p:extLst>
      <p:ext uri="{BB962C8B-B14F-4D97-AF65-F5344CB8AC3E}">
        <p14:creationId xmlns:p14="http://schemas.microsoft.com/office/powerpoint/2010/main" val="134833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 newsletter list and issue</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panose="02000506030000020004" pitchFamily="50" charset="0"/>
                <a:ea typeface="+mn-ea"/>
                <a:cs typeface="+mn-cs"/>
              </a:rPr>
              <a:t>Add in images and text just like in an e-blast.</a:t>
            </a:r>
          </a:p>
        </p:txBody>
      </p:sp>
      <p:pic>
        <p:nvPicPr>
          <p:cNvPr id="5" name="Picture 4" descr="A picture containing calendar&#10;&#10;Description automatically generated">
            <a:extLst>
              <a:ext uri="{FF2B5EF4-FFF2-40B4-BE49-F238E27FC236}">
                <a16:creationId xmlns:a16="http://schemas.microsoft.com/office/drawing/2014/main" id="{0D2DB207-75FC-4379-9A63-B139FCEE7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4" y="1034949"/>
            <a:ext cx="12186276" cy="4527783"/>
          </a:xfrm>
          <a:prstGeom prst="rect">
            <a:avLst/>
          </a:prstGeom>
        </p:spPr>
      </p:pic>
    </p:spTree>
    <p:extLst>
      <p:ext uri="{BB962C8B-B14F-4D97-AF65-F5344CB8AC3E}">
        <p14:creationId xmlns:p14="http://schemas.microsoft.com/office/powerpoint/2010/main" val="110232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Creating a newsletter list and issue</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Once your newsletter issue is complete, click </a:t>
            </a:r>
            <a:r>
              <a:rPr kumimoji="0" lang="en-US" sz="2400" b="1" i="0" u="none" strike="noStrike" kern="1200" cap="none" spc="0" normalizeH="0" baseline="0" noProof="0">
                <a:ln>
                  <a:noFill/>
                </a:ln>
                <a:solidFill>
                  <a:srgbClr val="F05A28"/>
                </a:solidFill>
                <a:effectLst/>
                <a:uLnTx/>
                <a:uFillTx/>
                <a:latin typeface="Proxima Nova"/>
                <a:ea typeface="+mn-ea"/>
                <a:cs typeface="+mn-cs"/>
              </a:rPr>
              <a:t>Schedule Send</a:t>
            </a:r>
            <a:r>
              <a:rPr kumimoji="0" lang="en-US" sz="2400" b="0" i="0" u="none" strike="noStrike" kern="1200" cap="none" spc="0" normalizeH="0" baseline="0" noProof="0">
                <a:ln>
                  <a:noFill/>
                </a:ln>
                <a:solidFill>
                  <a:prstClr val="black"/>
                </a:solidFill>
                <a:effectLst/>
                <a:uLnTx/>
                <a:uFillTx/>
                <a:latin typeface="Proxima Nova"/>
                <a:ea typeface="+mn-ea"/>
                <a:cs typeface="+mn-cs"/>
              </a:rPr>
              <a:t>. Edit details.</a:t>
            </a:r>
          </a:p>
        </p:txBody>
      </p:sp>
      <p:pic>
        <p:nvPicPr>
          <p:cNvPr id="4" name="Picture 3" descr="Graphical user interface, text, application, email&#10;&#10;Description automatically generated">
            <a:extLst>
              <a:ext uri="{FF2B5EF4-FFF2-40B4-BE49-F238E27FC236}">
                <a16:creationId xmlns:a16="http://schemas.microsoft.com/office/drawing/2014/main" id="{B44CE5D2-7673-4112-A18E-63761C6DDB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52525"/>
            <a:ext cx="12192000" cy="4552950"/>
          </a:xfrm>
          <a:prstGeom prst="rect">
            <a:avLst/>
          </a:prstGeom>
        </p:spPr>
      </p:pic>
    </p:spTree>
    <p:extLst>
      <p:ext uri="{BB962C8B-B14F-4D97-AF65-F5344CB8AC3E}">
        <p14:creationId xmlns:p14="http://schemas.microsoft.com/office/powerpoint/2010/main" val="371562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Checking metrics</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To check e-blast metrics, click </a:t>
            </a:r>
            <a:r>
              <a:rPr kumimoji="0" lang="en-US" sz="2400" b="1" i="0" u="none" strike="noStrike" kern="1200" cap="none" spc="0" normalizeH="0" baseline="0" noProof="0">
                <a:ln>
                  <a:noFill/>
                </a:ln>
                <a:solidFill>
                  <a:srgbClr val="F05A28"/>
                </a:solidFill>
                <a:effectLst/>
                <a:uLnTx/>
                <a:uFillTx/>
                <a:latin typeface="Proxima Nova"/>
                <a:ea typeface="+mn-ea"/>
                <a:cs typeface="+mn-cs"/>
              </a:rPr>
              <a:t>Reports</a:t>
            </a:r>
            <a:r>
              <a:rPr kumimoji="0" lang="en-US" sz="2400" b="0" i="0" u="none" strike="noStrike" kern="1200" cap="none" spc="0" normalizeH="0" baseline="0" noProof="0">
                <a:ln>
                  <a:noFill/>
                </a:ln>
                <a:solidFill>
                  <a:prstClr val="black"/>
                </a:solidFill>
                <a:effectLst/>
                <a:uLnTx/>
                <a:uFillTx/>
                <a:latin typeface="Proxima Nova"/>
                <a:ea typeface="+mn-ea"/>
                <a:cs typeface="+mn-cs"/>
              </a:rPr>
              <a:t> and then </a:t>
            </a:r>
            <a:r>
              <a:rPr kumimoji="0" lang="en-US" sz="2400" b="1" i="0" u="none" strike="noStrike" kern="1200" cap="none" spc="0" normalizeH="0" baseline="0" noProof="0">
                <a:ln>
                  <a:noFill/>
                </a:ln>
                <a:solidFill>
                  <a:srgbClr val="F05A28"/>
                </a:solidFill>
                <a:effectLst/>
                <a:uLnTx/>
                <a:uFillTx/>
                <a:latin typeface="Proxima Nova"/>
                <a:ea typeface="+mn-ea"/>
                <a:cs typeface="+mn-cs"/>
              </a:rPr>
              <a:t>Metrics</a:t>
            </a:r>
            <a:r>
              <a:rPr kumimoji="0" lang="en-US" sz="2400" b="0" i="0" u="none" strike="noStrike" kern="1200" cap="none" spc="0" normalizeH="0" baseline="0" noProof="0">
                <a:ln>
                  <a:noFill/>
                </a:ln>
                <a:solidFill>
                  <a:prstClr val="black"/>
                </a:solidFill>
                <a:effectLst/>
                <a:uLnTx/>
                <a:uFillTx/>
                <a:latin typeface="Proxima Nova"/>
                <a:ea typeface="+mn-ea"/>
                <a:cs typeface="+mn-cs"/>
              </a:rPr>
              <a:t> under Folders.</a:t>
            </a:r>
          </a:p>
        </p:txBody>
      </p:sp>
      <p:pic>
        <p:nvPicPr>
          <p:cNvPr id="5" name="Picture 4" descr="A screenshot of a computer&#10;&#10;Description automatically generated">
            <a:extLst>
              <a:ext uri="{FF2B5EF4-FFF2-40B4-BE49-F238E27FC236}">
                <a16:creationId xmlns:a16="http://schemas.microsoft.com/office/drawing/2014/main" id="{7A6F5D71-ADFD-4A37-9EBA-F52E47A6120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2" y="1161933"/>
            <a:ext cx="12173576" cy="4534133"/>
          </a:xfrm>
          <a:prstGeom prst="rect">
            <a:avLst/>
          </a:prstGeom>
        </p:spPr>
      </p:pic>
    </p:spTree>
    <p:extLst>
      <p:ext uri="{BB962C8B-B14F-4D97-AF65-F5344CB8AC3E}">
        <p14:creationId xmlns:p14="http://schemas.microsoft.com/office/powerpoint/2010/main" val="281430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Checking metrics</a:t>
            </a:r>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To check newsletter metrics, click </a:t>
            </a:r>
            <a:r>
              <a:rPr kumimoji="0" lang="en-US" sz="2400" b="1" i="0" u="none" strike="noStrike" kern="1200" cap="none" spc="0" normalizeH="0" baseline="0" noProof="0">
                <a:ln>
                  <a:noFill/>
                </a:ln>
                <a:solidFill>
                  <a:srgbClr val="F05A28"/>
                </a:solidFill>
                <a:effectLst/>
                <a:uLnTx/>
                <a:uFillTx/>
                <a:latin typeface="Proxima Nova"/>
                <a:ea typeface="+mn-ea"/>
                <a:cs typeface="+mn-cs"/>
              </a:rPr>
              <a:t>Reports</a:t>
            </a:r>
            <a:r>
              <a:rPr kumimoji="0" lang="en-US" sz="2400" b="0" i="0" u="none" strike="noStrike" kern="1200" cap="none" spc="0" normalizeH="0" baseline="0" noProof="0">
                <a:ln>
                  <a:noFill/>
                </a:ln>
                <a:solidFill>
                  <a:prstClr val="black"/>
                </a:solidFill>
                <a:effectLst/>
                <a:uLnTx/>
                <a:uFillTx/>
                <a:latin typeface="Proxima Nova"/>
                <a:ea typeface="+mn-ea"/>
                <a:cs typeface="+mn-cs"/>
              </a:rPr>
              <a:t> and then </a:t>
            </a:r>
            <a:r>
              <a:rPr kumimoji="0" lang="en-US" sz="2400" b="1" i="0" u="none" strike="noStrike" kern="1200" cap="none" spc="0" normalizeH="0" baseline="0" noProof="0">
                <a:ln>
                  <a:noFill/>
                </a:ln>
                <a:solidFill>
                  <a:srgbClr val="F05A28"/>
                </a:solidFill>
                <a:effectLst/>
                <a:uLnTx/>
                <a:uFillTx/>
                <a:latin typeface="Proxima Nova"/>
                <a:ea typeface="+mn-ea"/>
                <a:cs typeface="+mn-cs"/>
              </a:rPr>
              <a:t>Newsletter Send History</a:t>
            </a:r>
            <a:r>
              <a:rPr kumimoji="0" lang="en-US" sz="2400" b="0" i="0" u="none" strike="noStrike" kern="1200" cap="none" spc="0" normalizeH="0" baseline="0" noProof="0">
                <a:ln>
                  <a:noFill/>
                </a:ln>
                <a:solidFill>
                  <a:prstClr val="black"/>
                </a:solidFill>
                <a:effectLst/>
                <a:uLnTx/>
                <a:uFillTx/>
                <a:latin typeface="Proxima Nova"/>
                <a:ea typeface="+mn-ea"/>
                <a:cs typeface="+mn-cs"/>
              </a:rPr>
              <a:t>.</a:t>
            </a:r>
          </a:p>
        </p:txBody>
      </p:sp>
      <p:pic>
        <p:nvPicPr>
          <p:cNvPr id="4" name="Picture 3" descr="Graphical user interface, text, application, email&#10;&#10;Description automatically generated">
            <a:extLst>
              <a:ext uri="{FF2B5EF4-FFF2-40B4-BE49-F238E27FC236}">
                <a16:creationId xmlns:a16="http://schemas.microsoft.com/office/drawing/2014/main" id="{79F737BC-B0BA-434E-A168-AD77758A31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12" y="1155583"/>
            <a:ext cx="12173576" cy="4546834"/>
          </a:xfrm>
          <a:prstGeom prst="rect">
            <a:avLst/>
          </a:prstGeom>
        </p:spPr>
      </p:pic>
    </p:spTree>
    <p:extLst>
      <p:ext uri="{BB962C8B-B14F-4D97-AF65-F5344CB8AC3E}">
        <p14:creationId xmlns:p14="http://schemas.microsoft.com/office/powerpoint/2010/main" val="27409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3048000" y="0"/>
            <a:ext cx="3048000" cy="32552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0" cap="none" spc="0" normalizeH="0" baseline="0" noProof="0">
                <a:ln>
                  <a:noFill/>
                </a:ln>
                <a:solidFill>
                  <a:srgbClr val="454545"/>
                </a:solidFill>
                <a:effectLst/>
                <a:uLnTx/>
                <a:uFillTx/>
                <a:latin typeface="Proxima Nova" panose="02000506030000020004" pitchFamily="50" charset="0"/>
                <a:ea typeface="+mn-ea"/>
                <a:cs typeface="+mn-cs"/>
              </a:rPr>
              <a:t>Personalize that CTA</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0" cap="none" spc="0" normalizeH="0" baseline="0" noProof="0">
                <a:ln>
                  <a:noFill/>
                </a:ln>
                <a:solidFill>
                  <a:srgbClr val="454545"/>
                </a:solidFill>
                <a:effectLst/>
                <a:uLnTx/>
                <a:uFillTx/>
                <a:latin typeface="Proxima Nova"/>
                <a:ea typeface="+mn-ea"/>
                <a:cs typeface="+mn-cs"/>
              </a:rPr>
              <a:t>Use our button template to create personalized call to actions.</a:t>
            </a:r>
            <a:endParaRPr kumimoji="0" lang="en-US" sz="20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p:txBody>
      </p:sp>
      <p:sp>
        <p:nvSpPr>
          <p:cNvPr id="36" name="Rectangle 35"/>
          <p:cNvSpPr/>
          <p:nvPr/>
        </p:nvSpPr>
        <p:spPr>
          <a:xfrm>
            <a:off x="9144000" y="0"/>
            <a:ext cx="3048000" cy="32552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0" cap="none" spc="0" normalizeH="0" baseline="0" noProof="0">
                <a:ln>
                  <a:noFill/>
                </a:ln>
                <a:solidFill>
                  <a:srgbClr val="454545"/>
                </a:solidFill>
                <a:effectLst/>
                <a:uLnTx/>
                <a:uFillTx/>
                <a:latin typeface="Proxima Nova" panose="02000506030000020004" pitchFamily="50" charset="0"/>
                <a:ea typeface="+mn-ea"/>
                <a:cs typeface="+mn-cs"/>
              </a:rPr>
              <a:t>Easy tie-ins</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0" cap="none" spc="0" normalizeH="0" baseline="0" noProof="0">
                <a:ln>
                  <a:noFill/>
                </a:ln>
                <a:solidFill>
                  <a:srgbClr val="454545"/>
                </a:solidFill>
                <a:effectLst/>
                <a:uLnTx/>
                <a:uFillTx/>
                <a:latin typeface="Proxima Nova"/>
                <a:ea typeface="+mn-ea"/>
                <a:cs typeface="+mn-cs"/>
              </a:rPr>
              <a:t>Add in a Rich Text area at the top of your </a:t>
            </a:r>
            <a:r>
              <a:rPr kumimoji="0" lang="en-US" sz="2000" b="0" i="0" u="none" strike="noStrike" kern="0" cap="none" spc="0" normalizeH="0" baseline="0" noProof="0" err="1">
                <a:ln>
                  <a:noFill/>
                </a:ln>
                <a:solidFill>
                  <a:srgbClr val="454545"/>
                </a:solidFill>
                <a:effectLst/>
                <a:uLnTx/>
                <a:uFillTx/>
                <a:latin typeface="Proxima Nova"/>
                <a:ea typeface="+mn-ea"/>
                <a:cs typeface="+mn-cs"/>
              </a:rPr>
              <a:t>NextReads</a:t>
            </a:r>
            <a:r>
              <a:rPr kumimoji="0" lang="en-US" sz="2000" b="0" i="0" u="none" strike="noStrike" kern="0" cap="none" spc="0" normalizeH="0" baseline="0" noProof="0">
                <a:ln>
                  <a:noFill/>
                </a:ln>
                <a:solidFill>
                  <a:srgbClr val="454545"/>
                </a:solidFill>
                <a:effectLst/>
                <a:uLnTx/>
                <a:uFillTx/>
                <a:latin typeface="Proxima Nova"/>
                <a:ea typeface="+mn-ea"/>
                <a:cs typeface="+mn-cs"/>
              </a:rPr>
              <a:t> Newsletters to promote virtual events.</a:t>
            </a:r>
            <a:endParaRPr kumimoji="0" lang="en-US" sz="20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p:txBody>
      </p:sp>
      <p:sp>
        <p:nvSpPr>
          <p:cNvPr id="19" name="Rectangular Callout 18"/>
          <p:cNvSpPr/>
          <p:nvPr/>
        </p:nvSpPr>
        <p:spPr>
          <a:xfrm>
            <a:off x="9143999" y="3255264"/>
            <a:ext cx="3048000" cy="3255264"/>
          </a:xfrm>
          <a:prstGeom prst="wedgeRectCallout">
            <a:avLst>
              <a:gd name="adj1" fmla="val -20833"/>
              <a:gd name="adj2" fmla="val -6349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bIns="27432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9" name="Rectangle 38"/>
          <p:cNvSpPr/>
          <p:nvPr/>
        </p:nvSpPr>
        <p:spPr>
          <a:xfrm>
            <a:off x="6096000" y="3255264"/>
            <a:ext cx="3048000" cy="32552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0" cap="none" spc="0" normalizeH="0" baseline="0" noProof="0">
                <a:ln>
                  <a:noFill/>
                </a:ln>
                <a:solidFill>
                  <a:srgbClr val="454545"/>
                </a:solidFill>
                <a:effectLst/>
                <a:uLnTx/>
                <a:uFillTx/>
                <a:latin typeface="Proxima Nova" panose="02000506030000020004" pitchFamily="50" charset="0"/>
                <a:ea typeface="+mn-ea"/>
                <a:cs typeface="+mn-cs"/>
              </a:rPr>
              <a:t>Show the love</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0" cap="none" spc="0" normalizeH="0" baseline="0" noProof="0">
                <a:ln>
                  <a:noFill/>
                </a:ln>
                <a:solidFill>
                  <a:srgbClr val="454545"/>
                </a:solidFill>
                <a:effectLst/>
                <a:uLnTx/>
                <a:uFillTx/>
                <a:latin typeface="Proxima Nova"/>
                <a:ea typeface="+mn-ea"/>
                <a:cs typeface="+mn-cs"/>
              </a:rPr>
              <a:t>Show patrons the individual attention with personalized reading recommendation emails.</a:t>
            </a:r>
            <a:endParaRPr kumimoji="0" lang="en-US" sz="20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p:txBody>
      </p:sp>
      <p:sp>
        <p:nvSpPr>
          <p:cNvPr id="18" name="Rectangular Callout 17"/>
          <p:cNvSpPr/>
          <p:nvPr/>
        </p:nvSpPr>
        <p:spPr>
          <a:xfrm>
            <a:off x="6095999" y="0"/>
            <a:ext cx="3048000" cy="3255264"/>
          </a:xfrm>
          <a:prstGeom prst="wedgeRectCallout">
            <a:avLst>
              <a:gd name="adj1" fmla="val -21825"/>
              <a:gd name="adj2" fmla="val 6448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bIns="27432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7" name="Rectangle 36"/>
          <p:cNvSpPr/>
          <p:nvPr/>
        </p:nvSpPr>
        <p:spPr>
          <a:xfrm>
            <a:off x="0" y="3255264"/>
            <a:ext cx="3048000" cy="32552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400" b="1" i="0" u="none" strike="noStrike" kern="0" cap="none" spc="0" normalizeH="0" baseline="0" noProof="0">
                <a:ln>
                  <a:noFill/>
                </a:ln>
                <a:solidFill>
                  <a:srgbClr val="454545"/>
                </a:solidFill>
                <a:effectLst/>
                <a:uLnTx/>
                <a:uFillTx/>
                <a:latin typeface="Proxima Nova" panose="02000506030000020004" pitchFamily="50" charset="0"/>
                <a:ea typeface="+mn-ea"/>
                <a:cs typeface="+mn-cs"/>
              </a:rPr>
              <a:t>More header options</a:t>
            </a: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2000" b="0" i="0" u="none" strike="noStrike" kern="0" cap="none" spc="0" normalizeH="0" baseline="0" noProof="0">
                <a:ln>
                  <a:noFill/>
                </a:ln>
                <a:solidFill>
                  <a:srgbClr val="454545"/>
                </a:solidFill>
                <a:effectLst/>
                <a:uLnTx/>
                <a:uFillTx/>
                <a:latin typeface="Proxima Nova"/>
                <a:ea typeface="+mn-ea"/>
                <a:cs typeface="+mn-cs"/>
              </a:rPr>
              <a:t>Create your own custom headers using 3:1 widget.</a:t>
            </a:r>
            <a:endParaRPr kumimoji="0" lang="en-US" sz="2000" b="0" i="0" u="none" strike="noStrike" kern="0" cap="none" spc="0" normalizeH="0" baseline="0" noProof="0">
              <a:ln>
                <a:noFill/>
              </a:ln>
              <a:solidFill>
                <a:srgbClr val="454545"/>
              </a:solidFill>
              <a:effectLst/>
              <a:uLnTx/>
              <a:uFillTx/>
              <a:latin typeface="Proxima Nova" panose="02000506030000020004" pitchFamily="50" charset="0"/>
              <a:ea typeface="+mn-ea"/>
              <a:cs typeface="+mn-cs"/>
            </a:endParaRPr>
          </a:p>
        </p:txBody>
      </p:sp>
      <p:sp>
        <p:nvSpPr>
          <p:cNvPr id="38" name="Rectangular Callout 37"/>
          <p:cNvSpPr/>
          <p:nvPr/>
        </p:nvSpPr>
        <p:spPr>
          <a:xfrm>
            <a:off x="3048000" y="3232806"/>
            <a:ext cx="3048000" cy="3255264"/>
          </a:xfrm>
          <a:prstGeom prst="wedgeRectCallout">
            <a:avLst>
              <a:gd name="adj1" fmla="val -20833"/>
              <a:gd name="adj2" fmla="val -6349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27432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Rectangular Callout 16"/>
          <p:cNvSpPr/>
          <p:nvPr/>
        </p:nvSpPr>
        <p:spPr>
          <a:xfrm>
            <a:off x="0" y="0"/>
            <a:ext cx="3048000" cy="3255264"/>
          </a:xfrm>
          <a:prstGeom prst="wedgeRectCallout">
            <a:avLst>
              <a:gd name="adj1" fmla="val -21825"/>
              <a:gd name="adj2" fmla="val 64484"/>
            </a:avLst>
          </a:prstGeom>
          <a:ln>
            <a:noFill/>
          </a:ln>
        </p:spPr>
        <p:style>
          <a:lnRef idx="2">
            <a:schemeClr val="accent1">
              <a:shade val="50000"/>
            </a:schemeClr>
          </a:lnRef>
          <a:fillRef idx="1">
            <a:schemeClr val="accent1"/>
          </a:fillRef>
          <a:effectRef idx="0">
            <a:schemeClr val="accent1"/>
          </a:effectRef>
          <a:fontRef idx="minor">
            <a:schemeClr val="lt1"/>
          </a:fontRef>
        </p:style>
        <p:txBody>
          <a:bodyPr bIns="274320"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4" name="Group 13"/>
          <p:cNvGrpSpPr/>
          <p:nvPr/>
        </p:nvGrpSpPr>
        <p:grpSpPr>
          <a:xfrm>
            <a:off x="583863" y="608649"/>
            <a:ext cx="1642758" cy="1501205"/>
            <a:chOff x="7751763" y="1131889"/>
            <a:chExt cx="700088" cy="639763"/>
          </a:xfrm>
          <a:solidFill>
            <a:schemeClr val="bg1"/>
          </a:solidFill>
        </p:grpSpPr>
        <p:sp>
          <p:nvSpPr>
            <p:cNvPr id="15" name="Freeform 34"/>
            <p:cNvSpPr>
              <a:spLocks noEditPoints="1"/>
            </p:cNvSpPr>
            <p:nvPr/>
          </p:nvSpPr>
          <p:spPr bwMode="auto">
            <a:xfrm>
              <a:off x="7751763" y="1131889"/>
              <a:ext cx="700088" cy="457200"/>
            </a:xfrm>
            <a:custGeom>
              <a:avLst/>
              <a:gdLst>
                <a:gd name="T0" fmla="*/ 200 w 253"/>
                <a:gd name="T1" fmla="*/ 165 h 165"/>
                <a:gd name="T2" fmla="*/ 43 w 253"/>
                <a:gd name="T3" fmla="*/ 165 h 165"/>
                <a:gd name="T4" fmla="*/ 0 w 253"/>
                <a:gd name="T5" fmla="*/ 124 h 165"/>
                <a:gd name="T6" fmla="*/ 42 w 253"/>
                <a:gd name="T7" fmla="*/ 82 h 165"/>
                <a:gd name="T8" fmla="*/ 127 w 253"/>
                <a:gd name="T9" fmla="*/ 0 h 165"/>
                <a:gd name="T10" fmla="*/ 209 w 253"/>
                <a:gd name="T11" fmla="*/ 63 h 165"/>
                <a:gd name="T12" fmla="*/ 253 w 253"/>
                <a:gd name="T13" fmla="*/ 114 h 165"/>
                <a:gd name="T14" fmla="*/ 200 w 253"/>
                <a:gd name="T15" fmla="*/ 165 h 165"/>
                <a:gd name="T16" fmla="*/ 43 w 253"/>
                <a:gd name="T17" fmla="*/ 93 h 165"/>
                <a:gd name="T18" fmla="*/ 11 w 253"/>
                <a:gd name="T19" fmla="*/ 124 h 165"/>
                <a:gd name="T20" fmla="*/ 43 w 253"/>
                <a:gd name="T21" fmla="*/ 154 h 165"/>
                <a:gd name="T22" fmla="*/ 200 w 253"/>
                <a:gd name="T23" fmla="*/ 154 h 165"/>
                <a:gd name="T24" fmla="*/ 242 w 253"/>
                <a:gd name="T25" fmla="*/ 114 h 165"/>
                <a:gd name="T26" fmla="*/ 204 w 253"/>
                <a:gd name="T27" fmla="*/ 73 h 165"/>
                <a:gd name="T28" fmla="*/ 199 w 253"/>
                <a:gd name="T29" fmla="*/ 69 h 165"/>
                <a:gd name="T30" fmla="*/ 127 w 253"/>
                <a:gd name="T31" fmla="*/ 11 h 165"/>
                <a:gd name="T32" fmla="*/ 53 w 253"/>
                <a:gd name="T33" fmla="*/ 83 h 165"/>
                <a:gd name="T34" fmla="*/ 54 w 253"/>
                <a:gd name="T35" fmla="*/ 88 h 165"/>
                <a:gd name="T36" fmla="*/ 52 w 253"/>
                <a:gd name="T37" fmla="*/ 92 h 165"/>
                <a:gd name="T38" fmla="*/ 47 w 253"/>
                <a:gd name="T39" fmla="*/ 94 h 165"/>
                <a:gd name="T40" fmla="*/ 43 w 253"/>
                <a:gd name="T41" fmla="*/ 9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3" h="165">
                  <a:moveTo>
                    <a:pt x="200" y="165"/>
                  </a:moveTo>
                  <a:cubicBezTo>
                    <a:pt x="43" y="165"/>
                    <a:pt x="43" y="165"/>
                    <a:pt x="43" y="165"/>
                  </a:cubicBezTo>
                  <a:cubicBezTo>
                    <a:pt x="19" y="165"/>
                    <a:pt x="0" y="147"/>
                    <a:pt x="0" y="124"/>
                  </a:cubicBezTo>
                  <a:cubicBezTo>
                    <a:pt x="0" y="101"/>
                    <a:pt x="19" y="83"/>
                    <a:pt x="42" y="82"/>
                  </a:cubicBezTo>
                  <a:cubicBezTo>
                    <a:pt x="43" y="37"/>
                    <a:pt x="80" y="0"/>
                    <a:pt x="127" y="0"/>
                  </a:cubicBezTo>
                  <a:cubicBezTo>
                    <a:pt x="166" y="0"/>
                    <a:pt x="199" y="26"/>
                    <a:pt x="209" y="63"/>
                  </a:cubicBezTo>
                  <a:cubicBezTo>
                    <a:pt x="234" y="67"/>
                    <a:pt x="253" y="88"/>
                    <a:pt x="253" y="114"/>
                  </a:cubicBezTo>
                  <a:cubicBezTo>
                    <a:pt x="253" y="142"/>
                    <a:pt x="230" y="165"/>
                    <a:pt x="200" y="165"/>
                  </a:cubicBezTo>
                  <a:close/>
                  <a:moveTo>
                    <a:pt x="43" y="93"/>
                  </a:moveTo>
                  <a:cubicBezTo>
                    <a:pt x="25" y="93"/>
                    <a:pt x="11" y="107"/>
                    <a:pt x="11" y="124"/>
                  </a:cubicBezTo>
                  <a:cubicBezTo>
                    <a:pt x="11" y="141"/>
                    <a:pt x="25" y="154"/>
                    <a:pt x="43" y="154"/>
                  </a:cubicBezTo>
                  <a:cubicBezTo>
                    <a:pt x="200" y="154"/>
                    <a:pt x="200" y="154"/>
                    <a:pt x="200" y="154"/>
                  </a:cubicBezTo>
                  <a:cubicBezTo>
                    <a:pt x="224" y="154"/>
                    <a:pt x="242" y="136"/>
                    <a:pt x="242" y="114"/>
                  </a:cubicBezTo>
                  <a:cubicBezTo>
                    <a:pt x="242" y="93"/>
                    <a:pt x="225" y="75"/>
                    <a:pt x="204" y="73"/>
                  </a:cubicBezTo>
                  <a:cubicBezTo>
                    <a:pt x="201" y="73"/>
                    <a:pt x="199" y="71"/>
                    <a:pt x="199" y="69"/>
                  </a:cubicBezTo>
                  <a:cubicBezTo>
                    <a:pt x="192" y="36"/>
                    <a:pt x="162" y="11"/>
                    <a:pt x="127" y="11"/>
                  </a:cubicBezTo>
                  <a:cubicBezTo>
                    <a:pt x="86" y="11"/>
                    <a:pt x="53" y="43"/>
                    <a:pt x="53" y="83"/>
                  </a:cubicBezTo>
                  <a:cubicBezTo>
                    <a:pt x="53" y="84"/>
                    <a:pt x="54" y="86"/>
                    <a:pt x="54" y="88"/>
                  </a:cubicBezTo>
                  <a:cubicBezTo>
                    <a:pt x="54" y="89"/>
                    <a:pt x="53" y="91"/>
                    <a:pt x="52" y="92"/>
                  </a:cubicBezTo>
                  <a:cubicBezTo>
                    <a:pt x="51" y="93"/>
                    <a:pt x="49" y="94"/>
                    <a:pt x="47" y="94"/>
                  </a:cubicBezTo>
                  <a:cubicBezTo>
                    <a:pt x="46" y="94"/>
                    <a:pt x="44" y="93"/>
                    <a:pt x="43" y="9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Freeform 35"/>
            <p:cNvSpPr>
              <a:spLocks noEditPoints="1"/>
            </p:cNvSpPr>
            <p:nvPr/>
          </p:nvSpPr>
          <p:spPr bwMode="auto">
            <a:xfrm>
              <a:off x="8026400" y="1620839"/>
              <a:ext cx="150813" cy="150813"/>
            </a:xfrm>
            <a:custGeom>
              <a:avLst/>
              <a:gdLst>
                <a:gd name="T0" fmla="*/ 28 w 55"/>
                <a:gd name="T1" fmla="*/ 55 h 55"/>
                <a:gd name="T2" fmla="*/ 0 w 55"/>
                <a:gd name="T3" fmla="*/ 28 h 55"/>
                <a:gd name="T4" fmla="*/ 28 w 55"/>
                <a:gd name="T5" fmla="*/ 0 h 55"/>
                <a:gd name="T6" fmla="*/ 55 w 55"/>
                <a:gd name="T7" fmla="*/ 28 h 55"/>
                <a:gd name="T8" fmla="*/ 28 w 55"/>
                <a:gd name="T9" fmla="*/ 55 h 55"/>
                <a:gd name="T10" fmla="*/ 28 w 55"/>
                <a:gd name="T11" fmla="*/ 11 h 55"/>
                <a:gd name="T12" fmla="*/ 11 w 55"/>
                <a:gd name="T13" fmla="*/ 28 h 55"/>
                <a:gd name="T14" fmla="*/ 28 w 55"/>
                <a:gd name="T15" fmla="*/ 44 h 55"/>
                <a:gd name="T16" fmla="*/ 44 w 55"/>
                <a:gd name="T17" fmla="*/ 28 h 55"/>
                <a:gd name="T18" fmla="*/ 28 w 55"/>
                <a:gd name="T19" fmla="*/ 1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8" y="55"/>
                  </a:moveTo>
                  <a:cubicBezTo>
                    <a:pt x="13" y="55"/>
                    <a:pt x="0" y="43"/>
                    <a:pt x="0" y="28"/>
                  </a:cubicBezTo>
                  <a:cubicBezTo>
                    <a:pt x="0" y="13"/>
                    <a:pt x="13" y="0"/>
                    <a:pt x="28" y="0"/>
                  </a:cubicBezTo>
                  <a:cubicBezTo>
                    <a:pt x="43" y="0"/>
                    <a:pt x="55" y="13"/>
                    <a:pt x="55" y="28"/>
                  </a:cubicBezTo>
                  <a:cubicBezTo>
                    <a:pt x="55" y="43"/>
                    <a:pt x="43" y="55"/>
                    <a:pt x="28" y="55"/>
                  </a:cubicBezTo>
                  <a:close/>
                  <a:moveTo>
                    <a:pt x="28" y="11"/>
                  </a:moveTo>
                  <a:cubicBezTo>
                    <a:pt x="19" y="11"/>
                    <a:pt x="11" y="19"/>
                    <a:pt x="11" y="28"/>
                  </a:cubicBezTo>
                  <a:cubicBezTo>
                    <a:pt x="11" y="37"/>
                    <a:pt x="19" y="44"/>
                    <a:pt x="28" y="44"/>
                  </a:cubicBezTo>
                  <a:cubicBezTo>
                    <a:pt x="37" y="44"/>
                    <a:pt x="44" y="37"/>
                    <a:pt x="44" y="28"/>
                  </a:cubicBezTo>
                  <a:cubicBezTo>
                    <a:pt x="44" y="19"/>
                    <a:pt x="37" y="11"/>
                    <a:pt x="2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0" name="Freeform 36"/>
            <p:cNvSpPr>
              <a:spLocks/>
            </p:cNvSpPr>
            <p:nvPr/>
          </p:nvSpPr>
          <p:spPr bwMode="auto">
            <a:xfrm>
              <a:off x="8147050" y="1681164"/>
              <a:ext cx="304800" cy="30163"/>
            </a:xfrm>
            <a:custGeom>
              <a:avLst/>
              <a:gdLst>
                <a:gd name="T0" fmla="*/ 105 w 110"/>
                <a:gd name="T1" fmla="*/ 11 h 11"/>
                <a:gd name="T2" fmla="*/ 6 w 110"/>
                <a:gd name="T3" fmla="*/ 11 h 11"/>
                <a:gd name="T4" fmla="*/ 0 w 110"/>
                <a:gd name="T5" fmla="*/ 6 h 11"/>
                <a:gd name="T6" fmla="*/ 6 w 110"/>
                <a:gd name="T7" fmla="*/ 0 h 11"/>
                <a:gd name="T8" fmla="*/ 105 w 110"/>
                <a:gd name="T9" fmla="*/ 0 h 11"/>
                <a:gd name="T10" fmla="*/ 110 w 110"/>
                <a:gd name="T11" fmla="*/ 6 h 11"/>
                <a:gd name="T12" fmla="*/ 105 w 110"/>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0" h="11">
                  <a:moveTo>
                    <a:pt x="105" y="11"/>
                  </a:moveTo>
                  <a:cubicBezTo>
                    <a:pt x="6" y="11"/>
                    <a:pt x="6" y="11"/>
                    <a:pt x="6" y="11"/>
                  </a:cubicBezTo>
                  <a:cubicBezTo>
                    <a:pt x="3" y="11"/>
                    <a:pt x="0" y="9"/>
                    <a:pt x="0" y="6"/>
                  </a:cubicBezTo>
                  <a:cubicBezTo>
                    <a:pt x="0" y="3"/>
                    <a:pt x="3" y="0"/>
                    <a:pt x="6" y="0"/>
                  </a:cubicBezTo>
                  <a:cubicBezTo>
                    <a:pt x="105" y="0"/>
                    <a:pt x="105" y="0"/>
                    <a:pt x="105" y="0"/>
                  </a:cubicBezTo>
                  <a:cubicBezTo>
                    <a:pt x="108" y="0"/>
                    <a:pt x="110" y="3"/>
                    <a:pt x="110" y="6"/>
                  </a:cubicBezTo>
                  <a:cubicBezTo>
                    <a:pt x="110" y="9"/>
                    <a:pt x="108" y="11"/>
                    <a:pt x="10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1" name="Freeform 37"/>
            <p:cNvSpPr>
              <a:spLocks/>
            </p:cNvSpPr>
            <p:nvPr/>
          </p:nvSpPr>
          <p:spPr bwMode="auto">
            <a:xfrm>
              <a:off x="7751763" y="1681164"/>
              <a:ext cx="304800" cy="30163"/>
            </a:xfrm>
            <a:custGeom>
              <a:avLst/>
              <a:gdLst>
                <a:gd name="T0" fmla="*/ 105 w 110"/>
                <a:gd name="T1" fmla="*/ 11 h 11"/>
                <a:gd name="T2" fmla="*/ 6 w 110"/>
                <a:gd name="T3" fmla="*/ 11 h 11"/>
                <a:gd name="T4" fmla="*/ 0 w 110"/>
                <a:gd name="T5" fmla="*/ 6 h 11"/>
                <a:gd name="T6" fmla="*/ 6 w 110"/>
                <a:gd name="T7" fmla="*/ 0 h 11"/>
                <a:gd name="T8" fmla="*/ 105 w 110"/>
                <a:gd name="T9" fmla="*/ 0 h 11"/>
                <a:gd name="T10" fmla="*/ 110 w 110"/>
                <a:gd name="T11" fmla="*/ 6 h 11"/>
                <a:gd name="T12" fmla="*/ 105 w 110"/>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10" h="11">
                  <a:moveTo>
                    <a:pt x="105" y="11"/>
                  </a:moveTo>
                  <a:cubicBezTo>
                    <a:pt x="6" y="11"/>
                    <a:pt x="6" y="11"/>
                    <a:pt x="6" y="11"/>
                  </a:cubicBezTo>
                  <a:cubicBezTo>
                    <a:pt x="3" y="11"/>
                    <a:pt x="0" y="9"/>
                    <a:pt x="0" y="6"/>
                  </a:cubicBezTo>
                  <a:cubicBezTo>
                    <a:pt x="0" y="3"/>
                    <a:pt x="3" y="0"/>
                    <a:pt x="6" y="0"/>
                  </a:cubicBezTo>
                  <a:cubicBezTo>
                    <a:pt x="105" y="0"/>
                    <a:pt x="105" y="0"/>
                    <a:pt x="105" y="0"/>
                  </a:cubicBezTo>
                  <a:cubicBezTo>
                    <a:pt x="108" y="0"/>
                    <a:pt x="110" y="3"/>
                    <a:pt x="110" y="6"/>
                  </a:cubicBezTo>
                  <a:cubicBezTo>
                    <a:pt x="110" y="9"/>
                    <a:pt x="108" y="11"/>
                    <a:pt x="10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22" name="Group 21"/>
          <p:cNvGrpSpPr/>
          <p:nvPr/>
        </p:nvGrpSpPr>
        <p:grpSpPr>
          <a:xfrm>
            <a:off x="4037334" y="3941294"/>
            <a:ext cx="1069331" cy="1838287"/>
            <a:chOff x="1157288" y="1139825"/>
            <a:chExt cx="423863" cy="728663"/>
          </a:xfrm>
          <a:solidFill>
            <a:schemeClr val="bg1"/>
          </a:solidFill>
        </p:grpSpPr>
        <p:sp>
          <p:nvSpPr>
            <p:cNvPr id="23" name="Freeform 5"/>
            <p:cNvSpPr>
              <a:spLocks noEditPoints="1"/>
            </p:cNvSpPr>
            <p:nvPr/>
          </p:nvSpPr>
          <p:spPr bwMode="auto">
            <a:xfrm>
              <a:off x="1157288" y="1139825"/>
              <a:ext cx="423863" cy="728663"/>
            </a:xfrm>
            <a:custGeom>
              <a:avLst/>
              <a:gdLst>
                <a:gd name="T0" fmla="*/ 137 w 154"/>
                <a:gd name="T1" fmla="*/ 264 h 264"/>
                <a:gd name="T2" fmla="*/ 16 w 154"/>
                <a:gd name="T3" fmla="*/ 264 h 264"/>
                <a:gd name="T4" fmla="*/ 0 w 154"/>
                <a:gd name="T5" fmla="*/ 248 h 264"/>
                <a:gd name="T6" fmla="*/ 0 w 154"/>
                <a:gd name="T7" fmla="*/ 17 h 264"/>
                <a:gd name="T8" fmla="*/ 16 w 154"/>
                <a:gd name="T9" fmla="*/ 0 h 264"/>
                <a:gd name="T10" fmla="*/ 137 w 154"/>
                <a:gd name="T11" fmla="*/ 0 h 264"/>
                <a:gd name="T12" fmla="*/ 154 w 154"/>
                <a:gd name="T13" fmla="*/ 17 h 264"/>
                <a:gd name="T14" fmla="*/ 154 w 154"/>
                <a:gd name="T15" fmla="*/ 248 h 264"/>
                <a:gd name="T16" fmla="*/ 137 w 154"/>
                <a:gd name="T17" fmla="*/ 264 h 264"/>
                <a:gd name="T18" fmla="*/ 16 w 154"/>
                <a:gd name="T19" fmla="*/ 11 h 264"/>
                <a:gd name="T20" fmla="*/ 11 w 154"/>
                <a:gd name="T21" fmla="*/ 17 h 264"/>
                <a:gd name="T22" fmla="*/ 11 w 154"/>
                <a:gd name="T23" fmla="*/ 248 h 264"/>
                <a:gd name="T24" fmla="*/ 16 w 154"/>
                <a:gd name="T25" fmla="*/ 253 h 264"/>
                <a:gd name="T26" fmla="*/ 137 w 154"/>
                <a:gd name="T27" fmla="*/ 253 h 264"/>
                <a:gd name="T28" fmla="*/ 143 w 154"/>
                <a:gd name="T29" fmla="*/ 248 h 264"/>
                <a:gd name="T30" fmla="*/ 143 w 154"/>
                <a:gd name="T31" fmla="*/ 17 h 264"/>
                <a:gd name="T32" fmla="*/ 137 w 154"/>
                <a:gd name="T33" fmla="*/ 11 h 264"/>
                <a:gd name="T34" fmla="*/ 16 w 154"/>
                <a:gd name="T35" fmla="*/ 1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264">
                  <a:moveTo>
                    <a:pt x="137" y="264"/>
                  </a:moveTo>
                  <a:cubicBezTo>
                    <a:pt x="16" y="264"/>
                    <a:pt x="16" y="264"/>
                    <a:pt x="16" y="264"/>
                  </a:cubicBezTo>
                  <a:cubicBezTo>
                    <a:pt x="7" y="264"/>
                    <a:pt x="0" y="257"/>
                    <a:pt x="0" y="248"/>
                  </a:cubicBezTo>
                  <a:cubicBezTo>
                    <a:pt x="0" y="17"/>
                    <a:pt x="0" y="17"/>
                    <a:pt x="0" y="17"/>
                  </a:cubicBezTo>
                  <a:cubicBezTo>
                    <a:pt x="0" y="7"/>
                    <a:pt x="7" y="0"/>
                    <a:pt x="16" y="0"/>
                  </a:cubicBezTo>
                  <a:cubicBezTo>
                    <a:pt x="137" y="0"/>
                    <a:pt x="137" y="0"/>
                    <a:pt x="137" y="0"/>
                  </a:cubicBezTo>
                  <a:cubicBezTo>
                    <a:pt x="146" y="0"/>
                    <a:pt x="154" y="7"/>
                    <a:pt x="154" y="17"/>
                  </a:cubicBezTo>
                  <a:cubicBezTo>
                    <a:pt x="154" y="248"/>
                    <a:pt x="154" y="248"/>
                    <a:pt x="154" y="248"/>
                  </a:cubicBezTo>
                  <a:cubicBezTo>
                    <a:pt x="154" y="257"/>
                    <a:pt x="146" y="264"/>
                    <a:pt x="137" y="264"/>
                  </a:cubicBezTo>
                  <a:close/>
                  <a:moveTo>
                    <a:pt x="16" y="11"/>
                  </a:moveTo>
                  <a:cubicBezTo>
                    <a:pt x="13" y="11"/>
                    <a:pt x="11" y="13"/>
                    <a:pt x="11" y="17"/>
                  </a:cubicBezTo>
                  <a:cubicBezTo>
                    <a:pt x="11" y="248"/>
                    <a:pt x="11" y="248"/>
                    <a:pt x="11" y="248"/>
                  </a:cubicBezTo>
                  <a:cubicBezTo>
                    <a:pt x="11" y="251"/>
                    <a:pt x="13" y="253"/>
                    <a:pt x="16" y="253"/>
                  </a:cubicBezTo>
                  <a:cubicBezTo>
                    <a:pt x="137" y="253"/>
                    <a:pt x="137" y="253"/>
                    <a:pt x="137" y="253"/>
                  </a:cubicBezTo>
                  <a:cubicBezTo>
                    <a:pt x="140" y="253"/>
                    <a:pt x="143" y="251"/>
                    <a:pt x="143" y="248"/>
                  </a:cubicBezTo>
                  <a:cubicBezTo>
                    <a:pt x="143" y="17"/>
                    <a:pt x="143" y="17"/>
                    <a:pt x="143" y="17"/>
                  </a:cubicBezTo>
                  <a:cubicBezTo>
                    <a:pt x="143" y="13"/>
                    <a:pt x="140" y="11"/>
                    <a:pt x="137" y="11"/>
                  </a:cubicBezTo>
                  <a:lnTo>
                    <a:pt x="16"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4" name="Freeform 6"/>
            <p:cNvSpPr>
              <a:spLocks/>
            </p:cNvSpPr>
            <p:nvPr/>
          </p:nvSpPr>
          <p:spPr bwMode="auto">
            <a:xfrm>
              <a:off x="1339850" y="1200150"/>
              <a:ext cx="60325" cy="30163"/>
            </a:xfrm>
            <a:custGeom>
              <a:avLst/>
              <a:gdLst>
                <a:gd name="T0" fmla="*/ 16 w 22"/>
                <a:gd name="T1" fmla="*/ 11 h 11"/>
                <a:gd name="T2" fmla="*/ 5 w 22"/>
                <a:gd name="T3" fmla="*/ 11 h 11"/>
                <a:gd name="T4" fmla="*/ 0 w 22"/>
                <a:gd name="T5" fmla="*/ 6 h 11"/>
                <a:gd name="T6" fmla="*/ 5 w 22"/>
                <a:gd name="T7" fmla="*/ 0 h 11"/>
                <a:gd name="T8" fmla="*/ 16 w 22"/>
                <a:gd name="T9" fmla="*/ 0 h 11"/>
                <a:gd name="T10" fmla="*/ 22 w 22"/>
                <a:gd name="T11" fmla="*/ 6 h 11"/>
                <a:gd name="T12" fmla="*/ 16 w 22"/>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22" h="11">
                  <a:moveTo>
                    <a:pt x="16" y="11"/>
                  </a:moveTo>
                  <a:cubicBezTo>
                    <a:pt x="5" y="11"/>
                    <a:pt x="5" y="11"/>
                    <a:pt x="5" y="11"/>
                  </a:cubicBezTo>
                  <a:cubicBezTo>
                    <a:pt x="2" y="11"/>
                    <a:pt x="0" y="9"/>
                    <a:pt x="0" y="6"/>
                  </a:cubicBezTo>
                  <a:cubicBezTo>
                    <a:pt x="0" y="2"/>
                    <a:pt x="2" y="0"/>
                    <a:pt x="5" y="0"/>
                  </a:cubicBezTo>
                  <a:cubicBezTo>
                    <a:pt x="16" y="0"/>
                    <a:pt x="16" y="0"/>
                    <a:pt x="16" y="0"/>
                  </a:cubicBezTo>
                  <a:cubicBezTo>
                    <a:pt x="19" y="0"/>
                    <a:pt x="22" y="2"/>
                    <a:pt x="22" y="6"/>
                  </a:cubicBezTo>
                  <a:cubicBezTo>
                    <a:pt x="22" y="9"/>
                    <a:pt x="19" y="11"/>
                    <a:pt x="1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5" name="Freeform 7"/>
            <p:cNvSpPr>
              <a:spLocks/>
            </p:cNvSpPr>
            <p:nvPr/>
          </p:nvSpPr>
          <p:spPr bwMode="auto">
            <a:xfrm>
              <a:off x="1157288" y="1685925"/>
              <a:ext cx="423863" cy="31750"/>
            </a:xfrm>
            <a:custGeom>
              <a:avLst/>
              <a:gdLst>
                <a:gd name="T0" fmla="*/ 148 w 154"/>
                <a:gd name="T1" fmla="*/ 11 h 11"/>
                <a:gd name="T2" fmla="*/ 5 w 154"/>
                <a:gd name="T3" fmla="*/ 11 h 11"/>
                <a:gd name="T4" fmla="*/ 0 w 154"/>
                <a:gd name="T5" fmla="*/ 6 h 11"/>
                <a:gd name="T6" fmla="*/ 5 w 154"/>
                <a:gd name="T7" fmla="*/ 0 h 11"/>
                <a:gd name="T8" fmla="*/ 148 w 154"/>
                <a:gd name="T9" fmla="*/ 0 h 11"/>
                <a:gd name="T10" fmla="*/ 154 w 154"/>
                <a:gd name="T11" fmla="*/ 6 h 11"/>
                <a:gd name="T12" fmla="*/ 148 w 15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54" h="11">
                  <a:moveTo>
                    <a:pt x="148" y="11"/>
                  </a:moveTo>
                  <a:cubicBezTo>
                    <a:pt x="5" y="11"/>
                    <a:pt x="5" y="11"/>
                    <a:pt x="5" y="11"/>
                  </a:cubicBezTo>
                  <a:cubicBezTo>
                    <a:pt x="2" y="11"/>
                    <a:pt x="0" y="9"/>
                    <a:pt x="0" y="6"/>
                  </a:cubicBezTo>
                  <a:cubicBezTo>
                    <a:pt x="0" y="2"/>
                    <a:pt x="2" y="0"/>
                    <a:pt x="5" y="0"/>
                  </a:cubicBezTo>
                  <a:cubicBezTo>
                    <a:pt x="148" y="0"/>
                    <a:pt x="148" y="0"/>
                    <a:pt x="148" y="0"/>
                  </a:cubicBezTo>
                  <a:cubicBezTo>
                    <a:pt x="151" y="0"/>
                    <a:pt x="154" y="2"/>
                    <a:pt x="154" y="6"/>
                  </a:cubicBezTo>
                  <a:cubicBezTo>
                    <a:pt x="154" y="9"/>
                    <a:pt x="151" y="11"/>
                    <a:pt x="14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6" name="Freeform 8"/>
            <p:cNvSpPr>
              <a:spLocks/>
            </p:cNvSpPr>
            <p:nvPr/>
          </p:nvSpPr>
          <p:spPr bwMode="auto">
            <a:xfrm>
              <a:off x="1157288" y="1262063"/>
              <a:ext cx="423863" cy="30163"/>
            </a:xfrm>
            <a:custGeom>
              <a:avLst/>
              <a:gdLst>
                <a:gd name="T0" fmla="*/ 148 w 154"/>
                <a:gd name="T1" fmla="*/ 11 h 11"/>
                <a:gd name="T2" fmla="*/ 5 w 154"/>
                <a:gd name="T3" fmla="*/ 11 h 11"/>
                <a:gd name="T4" fmla="*/ 0 w 154"/>
                <a:gd name="T5" fmla="*/ 6 h 11"/>
                <a:gd name="T6" fmla="*/ 5 w 154"/>
                <a:gd name="T7" fmla="*/ 0 h 11"/>
                <a:gd name="T8" fmla="*/ 148 w 154"/>
                <a:gd name="T9" fmla="*/ 0 h 11"/>
                <a:gd name="T10" fmla="*/ 154 w 154"/>
                <a:gd name="T11" fmla="*/ 6 h 11"/>
                <a:gd name="T12" fmla="*/ 148 w 154"/>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154" h="11">
                  <a:moveTo>
                    <a:pt x="148" y="11"/>
                  </a:moveTo>
                  <a:cubicBezTo>
                    <a:pt x="5" y="11"/>
                    <a:pt x="5" y="11"/>
                    <a:pt x="5" y="11"/>
                  </a:cubicBezTo>
                  <a:cubicBezTo>
                    <a:pt x="2" y="11"/>
                    <a:pt x="0" y="9"/>
                    <a:pt x="0" y="6"/>
                  </a:cubicBezTo>
                  <a:cubicBezTo>
                    <a:pt x="0" y="2"/>
                    <a:pt x="2" y="0"/>
                    <a:pt x="5" y="0"/>
                  </a:cubicBezTo>
                  <a:cubicBezTo>
                    <a:pt x="148" y="0"/>
                    <a:pt x="148" y="0"/>
                    <a:pt x="148" y="0"/>
                  </a:cubicBezTo>
                  <a:cubicBezTo>
                    <a:pt x="151" y="0"/>
                    <a:pt x="154" y="2"/>
                    <a:pt x="154" y="6"/>
                  </a:cubicBezTo>
                  <a:cubicBezTo>
                    <a:pt x="154" y="9"/>
                    <a:pt x="151" y="11"/>
                    <a:pt x="148"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7" name="Freeform 9"/>
            <p:cNvSpPr>
              <a:spLocks noEditPoints="1"/>
            </p:cNvSpPr>
            <p:nvPr/>
          </p:nvSpPr>
          <p:spPr bwMode="auto">
            <a:xfrm>
              <a:off x="1339850" y="1747838"/>
              <a:ext cx="60325" cy="60325"/>
            </a:xfrm>
            <a:custGeom>
              <a:avLst/>
              <a:gdLst>
                <a:gd name="T0" fmla="*/ 11 w 22"/>
                <a:gd name="T1" fmla="*/ 22 h 22"/>
                <a:gd name="T2" fmla="*/ 0 w 22"/>
                <a:gd name="T3" fmla="*/ 11 h 22"/>
                <a:gd name="T4" fmla="*/ 11 w 22"/>
                <a:gd name="T5" fmla="*/ 0 h 22"/>
                <a:gd name="T6" fmla="*/ 22 w 22"/>
                <a:gd name="T7" fmla="*/ 11 h 22"/>
                <a:gd name="T8" fmla="*/ 11 w 22"/>
                <a:gd name="T9" fmla="*/ 22 h 22"/>
                <a:gd name="T10" fmla="*/ 11 w 22"/>
                <a:gd name="T11" fmla="*/ 11 h 22"/>
                <a:gd name="T12" fmla="*/ 11 w 22"/>
                <a:gd name="T13" fmla="*/ 11 h 22"/>
                <a:gd name="T14" fmla="*/ 16 w 22"/>
                <a:gd name="T15" fmla="*/ 11 h 22"/>
                <a:gd name="T16" fmla="*/ 11 w 22"/>
                <a:gd name="T17"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11" y="22"/>
                  </a:moveTo>
                  <a:cubicBezTo>
                    <a:pt x="5" y="22"/>
                    <a:pt x="0" y="17"/>
                    <a:pt x="0" y="11"/>
                  </a:cubicBezTo>
                  <a:cubicBezTo>
                    <a:pt x="0" y="5"/>
                    <a:pt x="5" y="0"/>
                    <a:pt x="11" y="0"/>
                  </a:cubicBezTo>
                  <a:cubicBezTo>
                    <a:pt x="17" y="0"/>
                    <a:pt x="22" y="5"/>
                    <a:pt x="22" y="11"/>
                  </a:cubicBezTo>
                  <a:cubicBezTo>
                    <a:pt x="22" y="17"/>
                    <a:pt x="17" y="22"/>
                    <a:pt x="11" y="22"/>
                  </a:cubicBezTo>
                  <a:close/>
                  <a:moveTo>
                    <a:pt x="11" y="11"/>
                  </a:moveTo>
                  <a:cubicBezTo>
                    <a:pt x="11" y="11"/>
                    <a:pt x="11" y="11"/>
                    <a:pt x="11" y="11"/>
                  </a:cubicBezTo>
                  <a:cubicBezTo>
                    <a:pt x="16" y="11"/>
                    <a:pt x="16" y="11"/>
                    <a:pt x="16" y="11"/>
                  </a:cubicBezTo>
                  <a:lnTo>
                    <a:pt x="1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28" name="Group 27"/>
          <p:cNvGrpSpPr/>
          <p:nvPr/>
        </p:nvGrpSpPr>
        <p:grpSpPr>
          <a:xfrm>
            <a:off x="9819861" y="4139375"/>
            <a:ext cx="1679031" cy="1415128"/>
            <a:chOff x="3732213" y="5211763"/>
            <a:chExt cx="696913" cy="587375"/>
          </a:xfrm>
          <a:solidFill>
            <a:schemeClr val="bg1"/>
          </a:solidFill>
        </p:grpSpPr>
        <p:sp>
          <p:nvSpPr>
            <p:cNvPr id="29" name="Freeform 114"/>
            <p:cNvSpPr>
              <a:spLocks/>
            </p:cNvSpPr>
            <p:nvPr/>
          </p:nvSpPr>
          <p:spPr bwMode="auto">
            <a:xfrm>
              <a:off x="3732213" y="5313363"/>
              <a:ext cx="696913" cy="485775"/>
            </a:xfrm>
            <a:custGeom>
              <a:avLst/>
              <a:gdLst>
                <a:gd name="T0" fmla="*/ 236 w 253"/>
                <a:gd name="T1" fmla="*/ 176 h 176"/>
                <a:gd name="T2" fmla="*/ 16 w 253"/>
                <a:gd name="T3" fmla="*/ 176 h 176"/>
                <a:gd name="T4" fmla="*/ 0 w 253"/>
                <a:gd name="T5" fmla="*/ 159 h 176"/>
                <a:gd name="T6" fmla="*/ 0 w 253"/>
                <a:gd name="T7" fmla="*/ 16 h 176"/>
                <a:gd name="T8" fmla="*/ 16 w 253"/>
                <a:gd name="T9" fmla="*/ 0 h 176"/>
                <a:gd name="T10" fmla="*/ 27 w 253"/>
                <a:gd name="T11" fmla="*/ 0 h 176"/>
                <a:gd name="T12" fmla="*/ 33 w 253"/>
                <a:gd name="T13" fmla="*/ 5 h 176"/>
                <a:gd name="T14" fmla="*/ 27 w 253"/>
                <a:gd name="T15" fmla="*/ 11 h 176"/>
                <a:gd name="T16" fmla="*/ 16 w 253"/>
                <a:gd name="T17" fmla="*/ 11 h 176"/>
                <a:gd name="T18" fmla="*/ 11 w 253"/>
                <a:gd name="T19" fmla="*/ 16 h 176"/>
                <a:gd name="T20" fmla="*/ 11 w 253"/>
                <a:gd name="T21" fmla="*/ 159 h 176"/>
                <a:gd name="T22" fmla="*/ 16 w 253"/>
                <a:gd name="T23" fmla="*/ 165 h 176"/>
                <a:gd name="T24" fmla="*/ 236 w 253"/>
                <a:gd name="T25" fmla="*/ 165 h 176"/>
                <a:gd name="T26" fmla="*/ 242 w 253"/>
                <a:gd name="T27" fmla="*/ 159 h 176"/>
                <a:gd name="T28" fmla="*/ 242 w 253"/>
                <a:gd name="T29" fmla="*/ 16 h 176"/>
                <a:gd name="T30" fmla="*/ 236 w 253"/>
                <a:gd name="T31" fmla="*/ 11 h 176"/>
                <a:gd name="T32" fmla="*/ 225 w 253"/>
                <a:gd name="T33" fmla="*/ 11 h 176"/>
                <a:gd name="T34" fmla="*/ 220 w 253"/>
                <a:gd name="T35" fmla="*/ 5 h 176"/>
                <a:gd name="T36" fmla="*/ 225 w 253"/>
                <a:gd name="T37" fmla="*/ 0 h 176"/>
                <a:gd name="T38" fmla="*/ 236 w 253"/>
                <a:gd name="T39" fmla="*/ 0 h 176"/>
                <a:gd name="T40" fmla="*/ 253 w 253"/>
                <a:gd name="T41" fmla="*/ 16 h 176"/>
                <a:gd name="T42" fmla="*/ 253 w 253"/>
                <a:gd name="T43" fmla="*/ 159 h 176"/>
                <a:gd name="T44" fmla="*/ 236 w 253"/>
                <a:gd name="T45"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3" h="176">
                  <a:moveTo>
                    <a:pt x="236" y="176"/>
                  </a:moveTo>
                  <a:cubicBezTo>
                    <a:pt x="16" y="176"/>
                    <a:pt x="16" y="176"/>
                    <a:pt x="16" y="176"/>
                  </a:cubicBezTo>
                  <a:cubicBezTo>
                    <a:pt x="7" y="176"/>
                    <a:pt x="0" y="168"/>
                    <a:pt x="0" y="159"/>
                  </a:cubicBezTo>
                  <a:cubicBezTo>
                    <a:pt x="0" y="16"/>
                    <a:pt x="0" y="16"/>
                    <a:pt x="0" y="16"/>
                  </a:cubicBezTo>
                  <a:cubicBezTo>
                    <a:pt x="0" y="7"/>
                    <a:pt x="7" y="0"/>
                    <a:pt x="16" y="0"/>
                  </a:cubicBezTo>
                  <a:cubicBezTo>
                    <a:pt x="27" y="0"/>
                    <a:pt x="27" y="0"/>
                    <a:pt x="27" y="0"/>
                  </a:cubicBezTo>
                  <a:cubicBezTo>
                    <a:pt x="30" y="0"/>
                    <a:pt x="33" y="2"/>
                    <a:pt x="33" y="5"/>
                  </a:cubicBezTo>
                  <a:cubicBezTo>
                    <a:pt x="33" y="8"/>
                    <a:pt x="30" y="11"/>
                    <a:pt x="27" y="11"/>
                  </a:cubicBezTo>
                  <a:cubicBezTo>
                    <a:pt x="16" y="11"/>
                    <a:pt x="16" y="11"/>
                    <a:pt x="16" y="11"/>
                  </a:cubicBezTo>
                  <a:cubicBezTo>
                    <a:pt x="13" y="11"/>
                    <a:pt x="11" y="13"/>
                    <a:pt x="11" y="16"/>
                  </a:cubicBezTo>
                  <a:cubicBezTo>
                    <a:pt x="11" y="159"/>
                    <a:pt x="11" y="159"/>
                    <a:pt x="11" y="159"/>
                  </a:cubicBezTo>
                  <a:cubicBezTo>
                    <a:pt x="11" y="162"/>
                    <a:pt x="13" y="165"/>
                    <a:pt x="16" y="165"/>
                  </a:cubicBezTo>
                  <a:cubicBezTo>
                    <a:pt x="236" y="165"/>
                    <a:pt x="236" y="165"/>
                    <a:pt x="236" y="165"/>
                  </a:cubicBezTo>
                  <a:cubicBezTo>
                    <a:pt x="239" y="165"/>
                    <a:pt x="242" y="162"/>
                    <a:pt x="242" y="159"/>
                  </a:cubicBezTo>
                  <a:cubicBezTo>
                    <a:pt x="242" y="16"/>
                    <a:pt x="242" y="16"/>
                    <a:pt x="242" y="16"/>
                  </a:cubicBezTo>
                  <a:cubicBezTo>
                    <a:pt x="242" y="13"/>
                    <a:pt x="239" y="11"/>
                    <a:pt x="236" y="11"/>
                  </a:cubicBezTo>
                  <a:cubicBezTo>
                    <a:pt x="225" y="11"/>
                    <a:pt x="225" y="11"/>
                    <a:pt x="225" y="11"/>
                  </a:cubicBezTo>
                  <a:cubicBezTo>
                    <a:pt x="222" y="11"/>
                    <a:pt x="220" y="8"/>
                    <a:pt x="220" y="5"/>
                  </a:cubicBezTo>
                  <a:cubicBezTo>
                    <a:pt x="220" y="2"/>
                    <a:pt x="222" y="0"/>
                    <a:pt x="225" y="0"/>
                  </a:cubicBezTo>
                  <a:cubicBezTo>
                    <a:pt x="236" y="0"/>
                    <a:pt x="236" y="0"/>
                    <a:pt x="236" y="0"/>
                  </a:cubicBezTo>
                  <a:cubicBezTo>
                    <a:pt x="245" y="0"/>
                    <a:pt x="253" y="7"/>
                    <a:pt x="253" y="16"/>
                  </a:cubicBezTo>
                  <a:cubicBezTo>
                    <a:pt x="253" y="159"/>
                    <a:pt x="253" y="159"/>
                    <a:pt x="253" y="159"/>
                  </a:cubicBezTo>
                  <a:cubicBezTo>
                    <a:pt x="253" y="168"/>
                    <a:pt x="245" y="176"/>
                    <a:pt x="236"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Freeform 115"/>
            <p:cNvSpPr>
              <a:spLocks noEditPoints="1"/>
            </p:cNvSpPr>
            <p:nvPr/>
          </p:nvSpPr>
          <p:spPr bwMode="auto">
            <a:xfrm>
              <a:off x="3794125" y="5211763"/>
              <a:ext cx="574675" cy="527050"/>
            </a:xfrm>
            <a:custGeom>
              <a:avLst/>
              <a:gdLst>
                <a:gd name="T0" fmla="*/ 104 w 209"/>
                <a:gd name="T1" fmla="*/ 191 h 191"/>
                <a:gd name="T2" fmla="*/ 102 w 209"/>
                <a:gd name="T3" fmla="*/ 190 h 191"/>
                <a:gd name="T4" fmla="*/ 8 w 209"/>
                <a:gd name="T5" fmla="*/ 190 h 191"/>
                <a:gd name="T6" fmla="*/ 3 w 209"/>
                <a:gd name="T7" fmla="*/ 190 h 191"/>
                <a:gd name="T8" fmla="*/ 0 w 209"/>
                <a:gd name="T9" fmla="*/ 185 h 191"/>
                <a:gd name="T10" fmla="*/ 0 w 209"/>
                <a:gd name="T11" fmla="*/ 20 h 191"/>
                <a:gd name="T12" fmla="*/ 3 w 209"/>
                <a:gd name="T13" fmla="*/ 15 h 191"/>
                <a:gd name="T14" fmla="*/ 104 w 209"/>
                <a:gd name="T15" fmla="*/ 14 h 191"/>
                <a:gd name="T16" fmla="*/ 206 w 209"/>
                <a:gd name="T17" fmla="*/ 15 h 191"/>
                <a:gd name="T18" fmla="*/ 209 w 209"/>
                <a:gd name="T19" fmla="*/ 20 h 191"/>
                <a:gd name="T20" fmla="*/ 209 w 209"/>
                <a:gd name="T21" fmla="*/ 185 h 191"/>
                <a:gd name="T22" fmla="*/ 206 w 209"/>
                <a:gd name="T23" fmla="*/ 190 h 191"/>
                <a:gd name="T24" fmla="*/ 201 w 209"/>
                <a:gd name="T25" fmla="*/ 190 h 191"/>
                <a:gd name="T26" fmla="*/ 107 w 209"/>
                <a:gd name="T27" fmla="*/ 190 h 191"/>
                <a:gd name="T28" fmla="*/ 104 w 209"/>
                <a:gd name="T29" fmla="*/ 191 h 191"/>
                <a:gd name="T30" fmla="*/ 55 w 209"/>
                <a:gd name="T31" fmla="*/ 169 h 191"/>
                <a:gd name="T32" fmla="*/ 104 w 209"/>
                <a:gd name="T33" fmla="*/ 179 h 191"/>
                <a:gd name="T34" fmla="*/ 198 w 209"/>
                <a:gd name="T35" fmla="*/ 177 h 191"/>
                <a:gd name="T36" fmla="*/ 198 w 209"/>
                <a:gd name="T37" fmla="*/ 24 h 191"/>
                <a:gd name="T38" fmla="*/ 107 w 209"/>
                <a:gd name="T39" fmla="*/ 25 h 191"/>
                <a:gd name="T40" fmla="*/ 102 w 209"/>
                <a:gd name="T41" fmla="*/ 25 h 191"/>
                <a:gd name="T42" fmla="*/ 11 w 209"/>
                <a:gd name="T43" fmla="*/ 24 h 191"/>
                <a:gd name="T44" fmla="*/ 11 w 209"/>
                <a:gd name="T45" fmla="*/ 177 h 191"/>
                <a:gd name="T46" fmla="*/ 55 w 209"/>
                <a:gd name="T47" fmla="*/ 169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 h="191">
                  <a:moveTo>
                    <a:pt x="104" y="191"/>
                  </a:moveTo>
                  <a:cubicBezTo>
                    <a:pt x="103" y="191"/>
                    <a:pt x="103" y="190"/>
                    <a:pt x="102" y="190"/>
                  </a:cubicBezTo>
                  <a:cubicBezTo>
                    <a:pt x="76" y="176"/>
                    <a:pt x="34" y="176"/>
                    <a:pt x="8" y="190"/>
                  </a:cubicBezTo>
                  <a:cubicBezTo>
                    <a:pt x="6" y="191"/>
                    <a:pt x="4" y="191"/>
                    <a:pt x="3" y="190"/>
                  </a:cubicBezTo>
                  <a:cubicBezTo>
                    <a:pt x="1" y="189"/>
                    <a:pt x="0" y="187"/>
                    <a:pt x="0" y="185"/>
                  </a:cubicBezTo>
                  <a:cubicBezTo>
                    <a:pt x="0" y="20"/>
                    <a:pt x="0" y="20"/>
                    <a:pt x="0" y="20"/>
                  </a:cubicBezTo>
                  <a:cubicBezTo>
                    <a:pt x="0" y="18"/>
                    <a:pt x="1" y="16"/>
                    <a:pt x="3" y="15"/>
                  </a:cubicBezTo>
                  <a:cubicBezTo>
                    <a:pt x="31" y="0"/>
                    <a:pt x="75" y="0"/>
                    <a:pt x="104" y="14"/>
                  </a:cubicBezTo>
                  <a:cubicBezTo>
                    <a:pt x="134" y="0"/>
                    <a:pt x="178" y="0"/>
                    <a:pt x="206" y="15"/>
                  </a:cubicBezTo>
                  <a:cubicBezTo>
                    <a:pt x="208" y="16"/>
                    <a:pt x="209" y="18"/>
                    <a:pt x="209" y="20"/>
                  </a:cubicBezTo>
                  <a:cubicBezTo>
                    <a:pt x="209" y="185"/>
                    <a:pt x="209" y="185"/>
                    <a:pt x="209" y="185"/>
                  </a:cubicBezTo>
                  <a:cubicBezTo>
                    <a:pt x="209" y="187"/>
                    <a:pt x="208" y="189"/>
                    <a:pt x="206" y="190"/>
                  </a:cubicBezTo>
                  <a:cubicBezTo>
                    <a:pt x="204" y="191"/>
                    <a:pt x="202" y="191"/>
                    <a:pt x="201" y="190"/>
                  </a:cubicBezTo>
                  <a:cubicBezTo>
                    <a:pt x="175" y="176"/>
                    <a:pt x="133" y="176"/>
                    <a:pt x="107" y="190"/>
                  </a:cubicBezTo>
                  <a:cubicBezTo>
                    <a:pt x="106" y="190"/>
                    <a:pt x="105" y="191"/>
                    <a:pt x="104" y="191"/>
                  </a:cubicBezTo>
                  <a:close/>
                  <a:moveTo>
                    <a:pt x="55" y="169"/>
                  </a:moveTo>
                  <a:cubicBezTo>
                    <a:pt x="72" y="169"/>
                    <a:pt x="90" y="172"/>
                    <a:pt x="104" y="179"/>
                  </a:cubicBezTo>
                  <a:cubicBezTo>
                    <a:pt x="131" y="166"/>
                    <a:pt x="170" y="165"/>
                    <a:pt x="198" y="177"/>
                  </a:cubicBezTo>
                  <a:cubicBezTo>
                    <a:pt x="198" y="24"/>
                    <a:pt x="198" y="24"/>
                    <a:pt x="198" y="24"/>
                  </a:cubicBezTo>
                  <a:cubicBezTo>
                    <a:pt x="172" y="11"/>
                    <a:pt x="132" y="12"/>
                    <a:pt x="107" y="25"/>
                  </a:cubicBezTo>
                  <a:cubicBezTo>
                    <a:pt x="105" y="26"/>
                    <a:pt x="103" y="26"/>
                    <a:pt x="102" y="25"/>
                  </a:cubicBezTo>
                  <a:cubicBezTo>
                    <a:pt x="77" y="12"/>
                    <a:pt x="37" y="11"/>
                    <a:pt x="11" y="24"/>
                  </a:cubicBezTo>
                  <a:cubicBezTo>
                    <a:pt x="11" y="177"/>
                    <a:pt x="11" y="177"/>
                    <a:pt x="11" y="177"/>
                  </a:cubicBezTo>
                  <a:cubicBezTo>
                    <a:pt x="24" y="171"/>
                    <a:pt x="39" y="169"/>
                    <a:pt x="55"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Freeform 116"/>
            <p:cNvSpPr>
              <a:spLocks/>
            </p:cNvSpPr>
            <p:nvPr/>
          </p:nvSpPr>
          <p:spPr bwMode="auto">
            <a:xfrm>
              <a:off x="4065588" y="5253038"/>
              <a:ext cx="30163" cy="485775"/>
            </a:xfrm>
            <a:custGeom>
              <a:avLst/>
              <a:gdLst>
                <a:gd name="T0" fmla="*/ 5 w 11"/>
                <a:gd name="T1" fmla="*/ 176 h 176"/>
                <a:gd name="T2" fmla="*/ 0 w 11"/>
                <a:gd name="T3" fmla="*/ 170 h 176"/>
                <a:gd name="T4" fmla="*/ 0 w 11"/>
                <a:gd name="T5" fmla="*/ 5 h 176"/>
                <a:gd name="T6" fmla="*/ 5 w 11"/>
                <a:gd name="T7" fmla="*/ 0 h 176"/>
                <a:gd name="T8" fmla="*/ 11 w 11"/>
                <a:gd name="T9" fmla="*/ 5 h 176"/>
                <a:gd name="T10" fmla="*/ 11 w 11"/>
                <a:gd name="T11" fmla="*/ 170 h 176"/>
                <a:gd name="T12" fmla="*/ 5 w 11"/>
                <a:gd name="T13" fmla="*/ 176 h 176"/>
              </a:gdLst>
              <a:ahLst/>
              <a:cxnLst>
                <a:cxn ang="0">
                  <a:pos x="T0" y="T1"/>
                </a:cxn>
                <a:cxn ang="0">
                  <a:pos x="T2" y="T3"/>
                </a:cxn>
                <a:cxn ang="0">
                  <a:pos x="T4" y="T5"/>
                </a:cxn>
                <a:cxn ang="0">
                  <a:pos x="T6" y="T7"/>
                </a:cxn>
                <a:cxn ang="0">
                  <a:pos x="T8" y="T9"/>
                </a:cxn>
                <a:cxn ang="0">
                  <a:pos x="T10" y="T11"/>
                </a:cxn>
                <a:cxn ang="0">
                  <a:pos x="T12" y="T13"/>
                </a:cxn>
              </a:cxnLst>
              <a:rect l="0" t="0" r="r" b="b"/>
              <a:pathLst>
                <a:path w="11" h="176">
                  <a:moveTo>
                    <a:pt x="5" y="176"/>
                  </a:moveTo>
                  <a:cubicBezTo>
                    <a:pt x="2" y="176"/>
                    <a:pt x="0" y="173"/>
                    <a:pt x="0" y="170"/>
                  </a:cubicBezTo>
                  <a:cubicBezTo>
                    <a:pt x="0" y="5"/>
                    <a:pt x="0" y="5"/>
                    <a:pt x="0" y="5"/>
                  </a:cubicBezTo>
                  <a:cubicBezTo>
                    <a:pt x="0" y="2"/>
                    <a:pt x="2" y="0"/>
                    <a:pt x="5" y="0"/>
                  </a:cubicBezTo>
                  <a:cubicBezTo>
                    <a:pt x="8" y="0"/>
                    <a:pt x="11" y="2"/>
                    <a:pt x="11" y="5"/>
                  </a:cubicBezTo>
                  <a:cubicBezTo>
                    <a:pt x="11" y="170"/>
                    <a:pt x="11" y="170"/>
                    <a:pt x="11" y="170"/>
                  </a:cubicBezTo>
                  <a:cubicBezTo>
                    <a:pt x="11" y="173"/>
                    <a:pt x="8" y="176"/>
                    <a:pt x="5" y="1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Freeform 117"/>
            <p:cNvSpPr>
              <a:spLocks/>
            </p:cNvSpPr>
            <p:nvPr/>
          </p:nvSpPr>
          <p:spPr bwMode="auto">
            <a:xfrm>
              <a:off x="3854450" y="5313363"/>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Freeform 118"/>
            <p:cNvSpPr>
              <a:spLocks/>
            </p:cNvSpPr>
            <p:nvPr/>
          </p:nvSpPr>
          <p:spPr bwMode="auto">
            <a:xfrm>
              <a:off x="3854450" y="5405438"/>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Freeform 119"/>
            <p:cNvSpPr>
              <a:spLocks/>
            </p:cNvSpPr>
            <p:nvPr/>
          </p:nvSpPr>
          <p:spPr bwMode="auto">
            <a:xfrm>
              <a:off x="3854450" y="5495925"/>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0" name="Freeform 120"/>
            <p:cNvSpPr>
              <a:spLocks/>
            </p:cNvSpPr>
            <p:nvPr/>
          </p:nvSpPr>
          <p:spPr bwMode="auto">
            <a:xfrm>
              <a:off x="3854450" y="5586413"/>
              <a:ext cx="180975" cy="31750"/>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5" name="Freeform 121"/>
            <p:cNvSpPr>
              <a:spLocks/>
            </p:cNvSpPr>
            <p:nvPr/>
          </p:nvSpPr>
          <p:spPr bwMode="auto">
            <a:xfrm>
              <a:off x="4127500" y="5313363"/>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6" name="Freeform 122"/>
            <p:cNvSpPr>
              <a:spLocks/>
            </p:cNvSpPr>
            <p:nvPr/>
          </p:nvSpPr>
          <p:spPr bwMode="auto">
            <a:xfrm>
              <a:off x="4127500" y="5405438"/>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7" name="Freeform 123"/>
            <p:cNvSpPr>
              <a:spLocks/>
            </p:cNvSpPr>
            <p:nvPr/>
          </p:nvSpPr>
          <p:spPr bwMode="auto">
            <a:xfrm>
              <a:off x="4127500" y="5495925"/>
              <a:ext cx="180975" cy="30162"/>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8" name="Freeform 124"/>
            <p:cNvSpPr>
              <a:spLocks/>
            </p:cNvSpPr>
            <p:nvPr/>
          </p:nvSpPr>
          <p:spPr bwMode="auto">
            <a:xfrm>
              <a:off x="4127500" y="5586413"/>
              <a:ext cx="180975" cy="31750"/>
            </a:xfrm>
            <a:custGeom>
              <a:avLst/>
              <a:gdLst>
                <a:gd name="T0" fmla="*/ 60 w 66"/>
                <a:gd name="T1" fmla="*/ 11 h 11"/>
                <a:gd name="T2" fmla="*/ 5 w 66"/>
                <a:gd name="T3" fmla="*/ 11 h 11"/>
                <a:gd name="T4" fmla="*/ 0 w 66"/>
                <a:gd name="T5" fmla="*/ 5 h 11"/>
                <a:gd name="T6" fmla="*/ 5 w 66"/>
                <a:gd name="T7" fmla="*/ 0 h 11"/>
                <a:gd name="T8" fmla="*/ 60 w 66"/>
                <a:gd name="T9" fmla="*/ 0 h 11"/>
                <a:gd name="T10" fmla="*/ 66 w 66"/>
                <a:gd name="T11" fmla="*/ 5 h 11"/>
                <a:gd name="T12" fmla="*/ 60 w 66"/>
                <a:gd name="T13" fmla="*/ 11 h 11"/>
              </a:gdLst>
              <a:ahLst/>
              <a:cxnLst>
                <a:cxn ang="0">
                  <a:pos x="T0" y="T1"/>
                </a:cxn>
                <a:cxn ang="0">
                  <a:pos x="T2" y="T3"/>
                </a:cxn>
                <a:cxn ang="0">
                  <a:pos x="T4" y="T5"/>
                </a:cxn>
                <a:cxn ang="0">
                  <a:pos x="T6" y="T7"/>
                </a:cxn>
                <a:cxn ang="0">
                  <a:pos x="T8" y="T9"/>
                </a:cxn>
                <a:cxn ang="0">
                  <a:pos x="T10" y="T11"/>
                </a:cxn>
                <a:cxn ang="0">
                  <a:pos x="T12" y="T13"/>
                </a:cxn>
              </a:cxnLst>
              <a:rect l="0" t="0" r="r" b="b"/>
              <a:pathLst>
                <a:path w="66" h="11">
                  <a:moveTo>
                    <a:pt x="60" y="11"/>
                  </a:moveTo>
                  <a:cubicBezTo>
                    <a:pt x="5" y="11"/>
                    <a:pt x="5" y="11"/>
                    <a:pt x="5" y="11"/>
                  </a:cubicBezTo>
                  <a:cubicBezTo>
                    <a:pt x="2" y="11"/>
                    <a:pt x="0" y="8"/>
                    <a:pt x="0" y="5"/>
                  </a:cubicBezTo>
                  <a:cubicBezTo>
                    <a:pt x="0" y="2"/>
                    <a:pt x="2" y="0"/>
                    <a:pt x="5" y="0"/>
                  </a:cubicBezTo>
                  <a:cubicBezTo>
                    <a:pt x="60" y="0"/>
                    <a:pt x="60" y="0"/>
                    <a:pt x="60" y="0"/>
                  </a:cubicBezTo>
                  <a:cubicBezTo>
                    <a:pt x="63" y="0"/>
                    <a:pt x="66" y="2"/>
                    <a:pt x="66" y="5"/>
                  </a:cubicBezTo>
                  <a:cubicBezTo>
                    <a:pt x="66" y="8"/>
                    <a:pt x="63" y="11"/>
                    <a:pt x="60"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49" name="Group 48"/>
          <p:cNvGrpSpPr/>
          <p:nvPr/>
        </p:nvGrpSpPr>
        <p:grpSpPr>
          <a:xfrm>
            <a:off x="6829697" y="775981"/>
            <a:ext cx="1695863" cy="1703301"/>
            <a:chOff x="7761288" y="2549526"/>
            <a:chExt cx="723900" cy="727075"/>
          </a:xfrm>
          <a:solidFill>
            <a:schemeClr val="bg1"/>
          </a:solidFill>
        </p:grpSpPr>
        <p:sp>
          <p:nvSpPr>
            <p:cNvPr id="50" name="Freeform 65"/>
            <p:cNvSpPr>
              <a:spLocks/>
            </p:cNvSpPr>
            <p:nvPr/>
          </p:nvSpPr>
          <p:spPr bwMode="auto">
            <a:xfrm>
              <a:off x="7761288" y="2549526"/>
              <a:ext cx="723900" cy="611188"/>
            </a:xfrm>
            <a:custGeom>
              <a:avLst/>
              <a:gdLst>
                <a:gd name="T0" fmla="*/ 39 w 264"/>
                <a:gd name="T1" fmla="*/ 222 h 222"/>
                <a:gd name="T2" fmla="*/ 34 w 264"/>
                <a:gd name="T3" fmla="*/ 221 h 222"/>
                <a:gd name="T4" fmla="*/ 0 w 264"/>
                <a:gd name="T5" fmla="*/ 132 h 222"/>
                <a:gd name="T6" fmla="*/ 132 w 264"/>
                <a:gd name="T7" fmla="*/ 0 h 222"/>
                <a:gd name="T8" fmla="*/ 264 w 264"/>
                <a:gd name="T9" fmla="*/ 132 h 222"/>
                <a:gd name="T10" fmla="*/ 231 w 264"/>
                <a:gd name="T11" fmla="*/ 220 h 222"/>
                <a:gd name="T12" fmla="*/ 223 w 264"/>
                <a:gd name="T13" fmla="*/ 220 h 222"/>
                <a:gd name="T14" fmla="*/ 223 w 264"/>
                <a:gd name="T15" fmla="*/ 213 h 222"/>
                <a:gd name="T16" fmla="*/ 253 w 264"/>
                <a:gd name="T17" fmla="*/ 132 h 222"/>
                <a:gd name="T18" fmla="*/ 132 w 264"/>
                <a:gd name="T19" fmla="*/ 11 h 222"/>
                <a:gd name="T20" fmla="*/ 11 w 264"/>
                <a:gd name="T21" fmla="*/ 132 h 222"/>
                <a:gd name="T22" fmla="*/ 43 w 264"/>
                <a:gd name="T23" fmla="*/ 213 h 222"/>
                <a:gd name="T24" fmla="*/ 42 w 264"/>
                <a:gd name="T25" fmla="*/ 221 h 222"/>
                <a:gd name="T26" fmla="*/ 39 w 264"/>
                <a:gd name="T27"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4" h="222">
                  <a:moveTo>
                    <a:pt x="39" y="222"/>
                  </a:moveTo>
                  <a:cubicBezTo>
                    <a:pt x="37" y="222"/>
                    <a:pt x="36" y="222"/>
                    <a:pt x="34" y="221"/>
                  </a:cubicBezTo>
                  <a:cubicBezTo>
                    <a:pt x="12" y="196"/>
                    <a:pt x="0" y="165"/>
                    <a:pt x="0" y="132"/>
                  </a:cubicBezTo>
                  <a:cubicBezTo>
                    <a:pt x="0" y="59"/>
                    <a:pt x="60" y="0"/>
                    <a:pt x="132" y="0"/>
                  </a:cubicBezTo>
                  <a:cubicBezTo>
                    <a:pt x="205" y="0"/>
                    <a:pt x="264" y="59"/>
                    <a:pt x="264" y="132"/>
                  </a:cubicBezTo>
                  <a:cubicBezTo>
                    <a:pt x="264" y="165"/>
                    <a:pt x="253" y="196"/>
                    <a:pt x="231" y="220"/>
                  </a:cubicBezTo>
                  <a:cubicBezTo>
                    <a:pt x="229" y="222"/>
                    <a:pt x="225" y="222"/>
                    <a:pt x="223" y="220"/>
                  </a:cubicBezTo>
                  <a:cubicBezTo>
                    <a:pt x="221" y="218"/>
                    <a:pt x="221" y="215"/>
                    <a:pt x="223" y="213"/>
                  </a:cubicBezTo>
                  <a:cubicBezTo>
                    <a:pt x="242" y="190"/>
                    <a:pt x="253" y="162"/>
                    <a:pt x="253" y="132"/>
                  </a:cubicBezTo>
                  <a:cubicBezTo>
                    <a:pt x="253" y="65"/>
                    <a:pt x="199" y="11"/>
                    <a:pt x="132" y="11"/>
                  </a:cubicBezTo>
                  <a:cubicBezTo>
                    <a:pt x="66" y="11"/>
                    <a:pt x="11" y="65"/>
                    <a:pt x="11" y="132"/>
                  </a:cubicBezTo>
                  <a:cubicBezTo>
                    <a:pt x="11" y="162"/>
                    <a:pt x="22" y="191"/>
                    <a:pt x="43" y="213"/>
                  </a:cubicBezTo>
                  <a:cubicBezTo>
                    <a:pt x="45" y="215"/>
                    <a:pt x="44" y="219"/>
                    <a:pt x="42" y="221"/>
                  </a:cubicBezTo>
                  <a:cubicBezTo>
                    <a:pt x="41" y="222"/>
                    <a:pt x="40" y="222"/>
                    <a:pt x="39" y="2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Freeform 66"/>
            <p:cNvSpPr>
              <a:spLocks noEditPoints="1"/>
            </p:cNvSpPr>
            <p:nvPr/>
          </p:nvSpPr>
          <p:spPr bwMode="auto">
            <a:xfrm>
              <a:off x="7851775" y="2641601"/>
              <a:ext cx="549275" cy="635000"/>
            </a:xfrm>
            <a:custGeom>
              <a:avLst/>
              <a:gdLst>
                <a:gd name="T0" fmla="*/ 99 w 200"/>
                <a:gd name="T1" fmla="*/ 231 h 231"/>
                <a:gd name="T2" fmla="*/ 1 w 200"/>
                <a:gd name="T3" fmla="*/ 188 h 231"/>
                <a:gd name="T4" fmla="*/ 0 w 200"/>
                <a:gd name="T5" fmla="*/ 183 h 231"/>
                <a:gd name="T6" fmla="*/ 9 w 200"/>
                <a:gd name="T7" fmla="*/ 148 h 231"/>
                <a:gd name="T8" fmla="*/ 45 w 200"/>
                <a:gd name="T9" fmla="*/ 121 h 231"/>
                <a:gd name="T10" fmla="*/ 73 w 200"/>
                <a:gd name="T11" fmla="*/ 121 h 231"/>
                <a:gd name="T12" fmla="*/ 77 w 200"/>
                <a:gd name="T13" fmla="*/ 117 h 231"/>
                <a:gd name="T14" fmla="*/ 75 w 200"/>
                <a:gd name="T15" fmla="*/ 112 h 231"/>
                <a:gd name="T16" fmla="*/ 49 w 200"/>
                <a:gd name="T17" fmla="*/ 51 h 231"/>
                <a:gd name="T18" fmla="*/ 99 w 200"/>
                <a:gd name="T19" fmla="*/ 0 h 231"/>
                <a:gd name="T20" fmla="*/ 150 w 200"/>
                <a:gd name="T21" fmla="*/ 51 h 231"/>
                <a:gd name="T22" fmla="*/ 124 w 200"/>
                <a:gd name="T23" fmla="*/ 112 h 231"/>
                <a:gd name="T24" fmla="*/ 121 w 200"/>
                <a:gd name="T25" fmla="*/ 116 h 231"/>
                <a:gd name="T26" fmla="*/ 126 w 200"/>
                <a:gd name="T27" fmla="*/ 121 h 231"/>
                <a:gd name="T28" fmla="*/ 156 w 200"/>
                <a:gd name="T29" fmla="*/ 121 h 231"/>
                <a:gd name="T30" fmla="*/ 192 w 200"/>
                <a:gd name="T31" fmla="*/ 148 h 231"/>
                <a:gd name="T32" fmla="*/ 199 w 200"/>
                <a:gd name="T33" fmla="*/ 182 h 231"/>
                <a:gd name="T34" fmla="*/ 198 w 200"/>
                <a:gd name="T35" fmla="*/ 187 h 231"/>
                <a:gd name="T36" fmla="*/ 99 w 200"/>
                <a:gd name="T37" fmla="*/ 231 h 231"/>
                <a:gd name="T38" fmla="*/ 12 w 200"/>
                <a:gd name="T39" fmla="*/ 182 h 231"/>
                <a:gd name="T40" fmla="*/ 99 w 200"/>
                <a:gd name="T41" fmla="*/ 220 h 231"/>
                <a:gd name="T42" fmla="*/ 188 w 200"/>
                <a:gd name="T43" fmla="*/ 182 h 231"/>
                <a:gd name="T44" fmla="*/ 181 w 200"/>
                <a:gd name="T45" fmla="*/ 151 h 231"/>
                <a:gd name="T46" fmla="*/ 181 w 200"/>
                <a:gd name="T47" fmla="*/ 151 h 231"/>
                <a:gd name="T48" fmla="*/ 156 w 200"/>
                <a:gd name="T49" fmla="*/ 132 h 231"/>
                <a:gd name="T50" fmla="*/ 126 w 200"/>
                <a:gd name="T51" fmla="*/ 132 h 231"/>
                <a:gd name="T52" fmla="*/ 110 w 200"/>
                <a:gd name="T53" fmla="*/ 117 h 231"/>
                <a:gd name="T54" fmla="*/ 117 w 200"/>
                <a:gd name="T55" fmla="*/ 103 h 231"/>
                <a:gd name="T56" fmla="*/ 139 w 200"/>
                <a:gd name="T57" fmla="*/ 51 h 231"/>
                <a:gd name="T58" fmla="*/ 99 w 200"/>
                <a:gd name="T59" fmla="*/ 11 h 231"/>
                <a:gd name="T60" fmla="*/ 60 w 200"/>
                <a:gd name="T61" fmla="*/ 51 h 231"/>
                <a:gd name="T62" fmla="*/ 82 w 200"/>
                <a:gd name="T63" fmla="*/ 103 h 231"/>
                <a:gd name="T64" fmla="*/ 88 w 200"/>
                <a:gd name="T65" fmla="*/ 116 h 231"/>
                <a:gd name="T66" fmla="*/ 73 w 200"/>
                <a:gd name="T67" fmla="*/ 132 h 231"/>
                <a:gd name="T68" fmla="*/ 45 w 200"/>
                <a:gd name="T69" fmla="*/ 132 h 231"/>
                <a:gd name="T70" fmla="*/ 20 w 200"/>
                <a:gd name="T71" fmla="*/ 151 h 231"/>
                <a:gd name="T72" fmla="*/ 12 w 200"/>
                <a:gd name="T73" fmla="*/ 18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0" h="231">
                  <a:moveTo>
                    <a:pt x="99" y="231"/>
                  </a:moveTo>
                  <a:cubicBezTo>
                    <a:pt x="62" y="231"/>
                    <a:pt x="26" y="215"/>
                    <a:pt x="1" y="188"/>
                  </a:cubicBezTo>
                  <a:cubicBezTo>
                    <a:pt x="0" y="186"/>
                    <a:pt x="0" y="184"/>
                    <a:pt x="0" y="183"/>
                  </a:cubicBezTo>
                  <a:cubicBezTo>
                    <a:pt x="9" y="148"/>
                    <a:pt x="9" y="148"/>
                    <a:pt x="9" y="148"/>
                  </a:cubicBezTo>
                  <a:cubicBezTo>
                    <a:pt x="13" y="132"/>
                    <a:pt x="27" y="121"/>
                    <a:pt x="45" y="121"/>
                  </a:cubicBezTo>
                  <a:cubicBezTo>
                    <a:pt x="73" y="121"/>
                    <a:pt x="73" y="121"/>
                    <a:pt x="73" y="121"/>
                  </a:cubicBezTo>
                  <a:cubicBezTo>
                    <a:pt x="75" y="121"/>
                    <a:pt x="77" y="119"/>
                    <a:pt x="77" y="117"/>
                  </a:cubicBezTo>
                  <a:cubicBezTo>
                    <a:pt x="77" y="114"/>
                    <a:pt x="76" y="113"/>
                    <a:pt x="75" y="112"/>
                  </a:cubicBezTo>
                  <a:cubicBezTo>
                    <a:pt x="51" y="94"/>
                    <a:pt x="49" y="61"/>
                    <a:pt x="49" y="51"/>
                  </a:cubicBezTo>
                  <a:cubicBezTo>
                    <a:pt x="49" y="18"/>
                    <a:pt x="67" y="0"/>
                    <a:pt x="99" y="0"/>
                  </a:cubicBezTo>
                  <a:cubicBezTo>
                    <a:pt x="131" y="0"/>
                    <a:pt x="150" y="19"/>
                    <a:pt x="150" y="51"/>
                  </a:cubicBezTo>
                  <a:cubicBezTo>
                    <a:pt x="150" y="61"/>
                    <a:pt x="148" y="94"/>
                    <a:pt x="124" y="112"/>
                  </a:cubicBezTo>
                  <a:cubicBezTo>
                    <a:pt x="123" y="113"/>
                    <a:pt x="121" y="114"/>
                    <a:pt x="121" y="116"/>
                  </a:cubicBezTo>
                  <a:cubicBezTo>
                    <a:pt x="121" y="119"/>
                    <a:pt x="123" y="121"/>
                    <a:pt x="126" y="121"/>
                  </a:cubicBezTo>
                  <a:cubicBezTo>
                    <a:pt x="156" y="121"/>
                    <a:pt x="156" y="121"/>
                    <a:pt x="156" y="121"/>
                  </a:cubicBezTo>
                  <a:cubicBezTo>
                    <a:pt x="173" y="121"/>
                    <a:pt x="188" y="132"/>
                    <a:pt x="192" y="148"/>
                  </a:cubicBezTo>
                  <a:cubicBezTo>
                    <a:pt x="199" y="182"/>
                    <a:pt x="199" y="182"/>
                    <a:pt x="199" y="182"/>
                  </a:cubicBezTo>
                  <a:cubicBezTo>
                    <a:pt x="200" y="184"/>
                    <a:pt x="199" y="186"/>
                    <a:pt x="198" y="187"/>
                  </a:cubicBezTo>
                  <a:cubicBezTo>
                    <a:pt x="173" y="215"/>
                    <a:pt x="137" y="231"/>
                    <a:pt x="99" y="231"/>
                  </a:cubicBezTo>
                  <a:close/>
                  <a:moveTo>
                    <a:pt x="12" y="182"/>
                  </a:moveTo>
                  <a:cubicBezTo>
                    <a:pt x="34" y="206"/>
                    <a:pt x="66" y="220"/>
                    <a:pt x="99" y="220"/>
                  </a:cubicBezTo>
                  <a:cubicBezTo>
                    <a:pt x="133" y="220"/>
                    <a:pt x="165" y="206"/>
                    <a:pt x="188" y="182"/>
                  </a:cubicBezTo>
                  <a:cubicBezTo>
                    <a:pt x="181" y="151"/>
                    <a:pt x="181" y="151"/>
                    <a:pt x="181" y="151"/>
                  </a:cubicBezTo>
                  <a:cubicBezTo>
                    <a:pt x="181" y="151"/>
                    <a:pt x="181" y="151"/>
                    <a:pt x="181" y="151"/>
                  </a:cubicBezTo>
                  <a:cubicBezTo>
                    <a:pt x="179" y="140"/>
                    <a:pt x="168" y="132"/>
                    <a:pt x="156" y="132"/>
                  </a:cubicBezTo>
                  <a:cubicBezTo>
                    <a:pt x="126" y="132"/>
                    <a:pt x="126" y="132"/>
                    <a:pt x="126" y="132"/>
                  </a:cubicBezTo>
                  <a:cubicBezTo>
                    <a:pt x="117" y="132"/>
                    <a:pt x="110" y="125"/>
                    <a:pt x="110" y="117"/>
                  </a:cubicBezTo>
                  <a:cubicBezTo>
                    <a:pt x="110" y="111"/>
                    <a:pt x="113" y="107"/>
                    <a:pt x="117" y="103"/>
                  </a:cubicBezTo>
                  <a:cubicBezTo>
                    <a:pt x="133" y="92"/>
                    <a:pt x="139" y="69"/>
                    <a:pt x="139" y="51"/>
                  </a:cubicBezTo>
                  <a:cubicBezTo>
                    <a:pt x="139" y="25"/>
                    <a:pt x="125" y="11"/>
                    <a:pt x="99" y="11"/>
                  </a:cubicBezTo>
                  <a:cubicBezTo>
                    <a:pt x="73" y="11"/>
                    <a:pt x="60" y="24"/>
                    <a:pt x="60" y="51"/>
                  </a:cubicBezTo>
                  <a:cubicBezTo>
                    <a:pt x="60" y="60"/>
                    <a:pt x="62" y="89"/>
                    <a:pt x="82" y="103"/>
                  </a:cubicBezTo>
                  <a:cubicBezTo>
                    <a:pt x="86" y="107"/>
                    <a:pt x="88" y="111"/>
                    <a:pt x="88" y="116"/>
                  </a:cubicBezTo>
                  <a:cubicBezTo>
                    <a:pt x="88" y="125"/>
                    <a:pt x="81" y="132"/>
                    <a:pt x="73" y="132"/>
                  </a:cubicBezTo>
                  <a:cubicBezTo>
                    <a:pt x="45" y="132"/>
                    <a:pt x="45" y="132"/>
                    <a:pt x="45" y="132"/>
                  </a:cubicBezTo>
                  <a:cubicBezTo>
                    <a:pt x="33" y="132"/>
                    <a:pt x="22" y="140"/>
                    <a:pt x="20" y="151"/>
                  </a:cubicBezTo>
                  <a:lnTo>
                    <a:pt x="12"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348012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email headers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Type "</a:t>
            </a:r>
            <a:r>
              <a:rPr kumimoji="0" lang="en-US" sz="2400" b="1" i="0" u="none" strike="noStrike" kern="1200" cap="none" spc="0" normalizeH="0" baseline="0" noProof="0">
                <a:ln>
                  <a:noFill/>
                </a:ln>
                <a:solidFill>
                  <a:srgbClr val="F05A28"/>
                </a:solidFill>
                <a:effectLst/>
                <a:uLnTx/>
                <a:uFillTx/>
                <a:latin typeface="Proxima Nova"/>
                <a:ea typeface="+mn-ea"/>
                <a:cs typeface="+mn-cs"/>
              </a:rPr>
              <a:t>3:1</a:t>
            </a:r>
            <a:r>
              <a:rPr kumimoji="0" lang="en-US" sz="2400" b="0" i="0" u="none" strike="noStrike" kern="1200" cap="none" spc="0" normalizeH="0" baseline="0" noProof="0">
                <a:ln>
                  <a:noFill/>
                </a:ln>
                <a:solidFill>
                  <a:prstClr val="black"/>
                </a:solidFill>
                <a:effectLst/>
                <a:uLnTx/>
                <a:uFillTx/>
                <a:latin typeface="Proxima Nova"/>
                <a:ea typeface="+mn-ea"/>
                <a:cs typeface="+mn-cs"/>
              </a:rPr>
              <a:t>" in the search bar to find the templates you can use as custom headers.</a:t>
            </a:r>
          </a:p>
        </p:txBody>
      </p:sp>
      <p:pic>
        <p:nvPicPr>
          <p:cNvPr id="5" name="Picture 5" descr="Graphical user interface, application&#10;&#10;Description automatically generated">
            <a:extLst>
              <a:ext uri="{FF2B5EF4-FFF2-40B4-BE49-F238E27FC236}">
                <a16:creationId xmlns:a16="http://schemas.microsoft.com/office/drawing/2014/main" id="{7E077CC9-676B-42C1-B46A-D998874E9C67}"/>
              </a:ext>
            </a:extLst>
          </p:cNvPr>
          <p:cNvPicPr>
            <a:picLocks noChangeAspect="1"/>
          </p:cNvPicPr>
          <p:nvPr/>
        </p:nvPicPr>
        <p:blipFill>
          <a:blip r:embed="rId3"/>
          <a:stretch>
            <a:fillRect/>
          </a:stretch>
        </p:blipFill>
        <p:spPr>
          <a:xfrm>
            <a:off x="-4838" y="1077248"/>
            <a:ext cx="12201675" cy="4582551"/>
          </a:xfrm>
          <a:prstGeom prst="rect">
            <a:avLst/>
          </a:prstGeom>
        </p:spPr>
      </p:pic>
    </p:spTree>
    <p:extLst>
      <p:ext uri="{BB962C8B-B14F-4D97-AF65-F5344CB8AC3E}">
        <p14:creationId xmlns:p14="http://schemas.microsoft.com/office/powerpoint/2010/main" val="347168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email headers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Add additional keywords to help narrow your results.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descr="Graphical user interface, application&#10;&#10;Description automatically generated">
            <a:extLst>
              <a:ext uri="{FF2B5EF4-FFF2-40B4-BE49-F238E27FC236}">
                <a16:creationId xmlns:a16="http://schemas.microsoft.com/office/drawing/2014/main" id="{0E664018-6D2B-49C0-82EF-DCB92F5EF757}"/>
              </a:ext>
            </a:extLst>
          </p:cNvPr>
          <p:cNvPicPr>
            <a:picLocks noChangeAspect="1"/>
          </p:cNvPicPr>
          <p:nvPr/>
        </p:nvPicPr>
        <p:blipFill>
          <a:blip r:embed="rId3"/>
          <a:stretch>
            <a:fillRect/>
          </a:stretch>
        </p:blipFill>
        <p:spPr>
          <a:xfrm>
            <a:off x="43543" y="1065688"/>
            <a:ext cx="12153295" cy="4581481"/>
          </a:xfrm>
          <a:prstGeom prst="rect">
            <a:avLst/>
          </a:prstGeom>
        </p:spPr>
      </p:pic>
    </p:spTree>
    <p:extLst>
      <p:ext uri="{BB962C8B-B14F-4D97-AF65-F5344CB8AC3E}">
        <p14:creationId xmlns:p14="http://schemas.microsoft.com/office/powerpoint/2010/main" val="3204250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email headers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Open the widget template and make any changes to text or images.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descr="Graphical user interface, application&#10;&#10;Description automatically generated">
            <a:extLst>
              <a:ext uri="{FF2B5EF4-FFF2-40B4-BE49-F238E27FC236}">
                <a16:creationId xmlns:a16="http://schemas.microsoft.com/office/drawing/2014/main" id="{4396C81F-475E-4D32-9216-61A750A1132E}"/>
              </a:ext>
            </a:extLst>
          </p:cNvPr>
          <p:cNvPicPr>
            <a:picLocks noChangeAspect="1"/>
          </p:cNvPicPr>
          <p:nvPr/>
        </p:nvPicPr>
        <p:blipFill>
          <a:blip r:embed="rId3"/>
          <a:stretch>
            <a:fillRect/>
          </a:stretch>
        </p:blipFill>
        <p:spPr>
          <a:xfrm>
            <a:off x="-4838" y="951762"/>
            <a:ext cx="12201676" cy="4918190"/>
          </a:xfrm>
          <a:prstGeom prst="rect">
            <a:avLst/>
          </a:prstGeom>
        </p:spPr>
      </p:pic>
    </p:spTree>
    <p:extLst>
      <p:ext uri="{BB962C8B-B14F-4D97-AF65-F5344CB8AC3E}">
        <p14:creationId xmlns:p14="http://schemas.microsoft.com/office/powerpoint/2010/main" val="162680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email headers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05A28"/>
                </a:solidFill>
                <a:effectLst/>
                <a:uLnTx/>
                <a:uFillTx/>
                <a:latin typeface="Proxima Nova"/>
                <a:ea typeface="+mn-ea"/>
                <a:cs typeface="+mn-cs"/>
              </a:rPr>
              <a:t>Save</a:t>
            </a:r>
            <a:r>
              <a:rPr kumimoji="0" lang="en-US" sz="2400" b="0" i="0" u="none" strike="noStrike" kern="1200" cap="none" spc="0" normalizeH="0" baseline="0" noProof="0">
                <a:ln>
                  <a:noFill/>
                </a:ln>
                <a:solidFill>
                  <a:prstClr val="black"/>
                </a:solidFill>
                <a:effectLst/>
                <a:uLnTx/>
                <a:uFillTx/>
                <a:latin typeface="Proxima Nova"/>
                <a:ea typeface="+mn-ea"/>
                <a:cs typeface="+mn-cs"/>
              </a:rPr>
              <a:t> your template.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4" descr="Graphical user interface, application&#10;&#10;Description automatically generated">
            <a:extLst>
              <a:ext uri="{FF2B5EF4-FFF2-40B4-BE49-F238E27FC236}">
                <a16:creationId xmlns:a16="http://schemas.microsoft.com/office/drawing/2014/main" id="{D4ED3F77-95BA-43AB-8900-02547579B335}"/>
              </a:ext>
            </a:extLst>
          </p:cNvPr>
          <p:cNvPicPr>
            <a:picLocks noChangeAspect="1"/>
          </p:cNvPicPr>
          <p:nvPr/>
        </p:nvPicPr>
        <p:blipFill>
          <a:blip r:embed="rId3"/>
          <a:stretch>
            <a:fillRect/>
          </a:stretch>
        </p:blipFill>
        <p:spPr>
          <a:xfrm>
            <a:off x="-4838" y="1086545"/>
            <a:ext cx="12201675" cy="4878434"/>
          </a:xfrm>
          <a:prstGeom prst="rect">
            <a:avLst/>
          </a:prstGeom>
        </p:spPr>
      </p:pic>
    </p:spTree>
    <p:extLst>
      <p:ext uri="{BB962C8B-B14F-4D97-AF65-F5344CB8AC3E}">
        <p14:creationId xmlns:p14="http://schemas.microsoft.com/office/powerpoint/2010/main" val="1345376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email headers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Open your newsletter or e-blast. Click the header and the </a:t>
            </a:r>
            <a:r>
              <a:rPr kumimoji="0" lang="en-US" sz="2400" b="1" i="0" u="none" strike="noStrike" kern="1200" cap="none" spc="0" normalizeH="0" baseline="0" noProof="0">
                <a:ln>
                  <a:noFill/>
                </a:ln>
                <a:solidFill>
                  <a:srgbClr val="F05A28"/>
                </a:solidFill>
                <a:effectLst/>
                <a:uLnTx/>
                <a:uFillTx/>
                <a:latin typeface="Proxima Nova"/>
                <a:ea typeface="+mn-ea"/>
                <a:cs typeface="+mn-cs"/>
              </a:rPr>
              <a:t>Swap Image</a:t>
            </a:r>
            <a:r>
              <a:rPr kumimoji="0" lang="en-US" sz="2400" b="0" i="0" u="none" strike="noStrike" kern="1200" cap="none" spc="0" normalizeH="0" baseline="0" noProof="0">
                <a:ln>
                  <a:noFill/>
                </a:ln>
                <a:solidFill>
                  <a:prstClr val="black"/>
                </a:solidFill>
                <a:effectLst/>
                <a:uLnTx/>
                <a:uFillTx/>
                <a:latin typeface="Proxima Nova"/>
                <a:ea typeface="+mn-ea"/>
                <a:cs typeface="+mn-cs"/>
              </a:rPr>
              <a:t> button.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5" descr="Graphical user interface&#10;&#10;Description automatically generated">
            <a:extLst>
              <a:ext uri="{FF2B5EF4-FFF2-40B4-BE49-F238E27FC236}">
                <a16:creationId xmlns:a16="http://schemas.microsoft.com/office/drawing/2014/main" id="{B33CD965-8FD7-4E8A-B1E6-B768A1C6D99D}"/>
              </a:ext>
            </a:extLst>
          </p:cNvPr>
          <p:cNvPicPr>
            <a:picLocks noChangeAspect="1"/>
          </p:cNvPicPr>
          <p:nvPr/>
        </p:nvPicPr>
        <p:blipFill>
          <a:blip r:embed="rId3"/>
          <a:stretch>
            <a:fillRect/>
          </a:stretch>
        </p:blipFill>
        <p:spPr>
          <a:xfrm>
            <a:off x="-4838" y="917638"/>
            <a:ext cx="12201676" cy="4913866"/>
          </a:xfrm>
          <a:prstGeom prst="rect">
            <a:avLst/>
          </a:prstGeom>
        </p:spPr>
      </p:pic>
    </p:spTree>
    <p:extLst>
      <p:ext uri="{BB962C8B-B14F-4D97-AF65-F5344CB8AC3E}">
        <p14:creationId xmlns:p14="http://schemas.microsoft.com/office/powerpoint/2010/main" val="328055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2992EF8-3909-4EB5-8BD0-2D840DE38AE5}"/>
              </a:ext>
            </a:extLst>
          </p:cNvPr>
          <p:cNvSpPr txBox="1">
            <a:spLocks/>
          </p:cNvSpPr>
          <p:nvPr/>
        </p:nvSpPr>
        <p:spPr>
          <a:xfrm>
            <a:off x="3948789" y="676724"/>
            <a:ext cx="6900721" cy="4351338"/>
          </a:xfrm>
          <a:prstGeom prst="rect">
            <a:avLst/>
          </a:prstGeom>
        </p:spPr>
        <p:txBody>
          <a:bodyPr>
            <a:norm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54545"/>
                </a:solidFill>
                <a:effectLst/>
                <a:uLnTx/>
                <a:uFillTx/>
                <a:latin typeface="Arial" panose="020B0604020202020204" pitchFamily="34" charset="0"/>
                <a:ea typeface="+mn-ea"/>
                <a:cs typeface="Arial" panose="020B0604020202020204" pitchFamily="34" charset="0"/>
              </a:rPr>
              <a:t>In her short reply, Joanne indicates that she thinks she might like the book.  </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545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54545"/>
                </a:solidFill>
                <a:effectLst/>
                <a:uLnTx/>
                <a:uFillTx/>
                <a:latin typeface="Arial" panose="020B0604020202020204" pitchFamily="34" charset="0"/>
                <a:ea typeface="+mn-ea"/>
                <a:cs typeface="Arial" panose="020B0604020202020204" pitchFamily="34" charset="0"/>
              </a:rPr>
              <a:t>She was motivated enough to take action to obtain the title by checking to see if the library owned it.</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545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54545"/>
                </a:solidFill>
                <a:effectLst/>
                <a:uLnTx/>
                <a:uFillTx/>
                <a:latin typeface="Arial" panose="020B0604020202020204" pitchFamily="34" charset="0"/>
                <a:ea typeface="+mn-ea"/>
                <a:cs typeface="Arial" panose="020B0604020202020204" pitchFamily="34" charset="0"/>
              </a:rPr>
              <a:t>She put it on hold.</a:t>
            </a: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54545"/>
              </a:solidFill>
              <a:effectLst/>
              <a:uLnTx/>
              <a:uFillTx/>
              <a:latin typeface="Arial" panose="020B0604020202020204" pitchFamily="34" charset="0"/>
              <a:ea typeface="+mn-ea"/>
              <a:cs typeface="Arial" panose="020B0604020202020204" pitchFamily="34" charset="0"/>
            </a:endParaRPr>
          </a:p>
        </p:txBody>
      </p:sp>
      <p:sp>
        <p:nvSpPr>
          <p:cNvPr id="3" name="Rectangle 2">
            <a:extLst>
              <a:ext uri="{FF2B5EF4-FFF2-40B4-BE49-F238E27FC236}">
                <a16:creationId xmlns:a16="http://schemas.microsoft.com/office/drawing/2014/main" id="{6DB0A24C-7028-45FF-8029-301E69F7C4B8}"/>
              </a:ext>
            </a:extLst>
          </p:cNvPr>
          <p:cNvSpPr/>
          <p:nvPr/>
        </p:nvSpPr>
        <p:spPr>
          <a:xfrm>
            <a:off x="0" y="0"/>
            <a:ext cx="2914022" cy="6858001"/>
          </a:xfrm>
          <a:prstGeom prst="rect">
            <a:avLst/>
          </a:prstGeom>
          <a:solidFill>
            <a:srgbClr val="002F56"/>
          </a:solidFill>
          <a:ln w="12700" cap="flat" cmpd="sng" algn="ctr">
            <a:noFill/>
            <a:prstDash val="solid"/>
            <a:miter lim="800000"/>
          </a:ln>
          <a:effectLst/>
        </p:spPr>
        <p:txBody>
          <a:bodyPr lIns="274320" rIns="27432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4" name="Oval 3">
            <a:extLst>
              <a:ext uri="{FF2B5EF4-FFF2-40B4-BE49-F238E27FC236}">
                <a16:creationId xmlns:a16="http://schemas.microsoft.com/office/drawing/2014/main" id="{7B1B0EA0-7304-473B-AB49-90B5CD6C1780}"/>
              </a:ext>
            </a:extLst>
          </p:cNvPr>
          <p:cNvSpPr/>
          <p:nvPr/>
        </p:nvSpPr>
        <p:spPr>
          <a:xfrm>
            <a:off x="1034767" y="603051"/>
            <a:ext cx="626982" cy="626982"/>
          </a:xfrm>
          <a:prstGeom prst="ellipse">
            <a:avLst/>
          </a:prstGeom>
          <a:solidFill>
            <a:srgbClr val="3E75C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mn-cs"/>
              </a:rPr>
              <a:t>1</a:t>
            </a:r>
          </a:p>
        </p:txBody>
      </p:sp>
      <p:sp>
        <p:nvSpPr>
          <p:cNvPr id="5" name="TextBox 4">
            <a:extLst>
              <a:ext uri="{FF2B5EF4-FFF2-40B4-BE49-F238E27FC236}">
                <a16:creationId xmlns:a16="http://schemas.microsoft.com/office/drawing/2014/main" id="{DB4225B0-D563-478B-82E2-ECC19728CEFE}"/>
              </a:ext>
            </a:extLst>
          </p:cNvPr>
          <p:cNvSpPr txBox="1"/>
          <p:nvPr/>
        </p:nvSpPr>
        <p:spPr>
          <a:xfrm>
            <a:off x="436995" y="1571625"/>
            <a:ext cx="2124075" cy="1962845"/>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Introduce reader to new authors and titles.</a:t>
            </a:r>
          </a:p>
        </p:txBody>
      </p:sp>
    </p:spTree>
    <p:extLst>
      <p:ext uri="{BB962C8B-B14F-4D97-AF65-F5344CB8AC3E}">
        <p14:creationId xmlns:p14="http://schemas.microsoft.com/office/powerpoint/2010/main" val="3354132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email headers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In the Folder Items tab, type in the </a:t>
            </a:r>
            <a:r>
              <a:rPr kumimoji="0" lang="en-US" sz="2400" b="1" i="0" u="none" strike="noStrike" kern="1200" cap="none" spc="0" normalizeH="0" baseline="0" noProof="0">
                <a:ln>
                  <a:noFill/>
                </a:ln>
                <a:solidFill>
                  <a:srgbClr val="F05A28"/>
                </a:solidFill>
                <a:effectLst/>
                <a:uLnTx/>
                <a:uFillTx/>
                <a:latin typeface="Proxima Nova"/>
                <a:ea typeface="+mn-ea"/>
                <a:cs typeface="+mn-cs"/>
              </a:rPr>
              <a:t>title</a:t>
            </a:r>
            <a:r>
              <a:rPr kumimoji="0" lang="en-US" sz="2400" b="0" i="0" u="none" strike="noStrike" kern="1200" cap="none" spc="0" normalizeH="0" baseline="0" noProof="0">
                <a:ln>
                  <a:noFill/>
                </a:ln>
                <a:solidFill>
                  <a:prstClr val="black"/>
                </a:solidFill>
                <a:effectLst/>
                <a:uLnTx/>
                <a:uFillTx/>
                <a:latin typeface="Proxima Nova"/>
                <a:ea typeface="+mn-ea"/>
                <a:cs typeface="+mn-cs"/>
              </a:rPr>
              <a:t> of your header item.</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descr="Graphical user interface&#10;&#10;Description automatically generated">
            <a:extLst>
              <a:ext uri="{FF2B5EF4-FFF2-40B4-BE49-F238E27FC236}">
                <a16:creationId xmlns:a16="http://schemas.microsoft.com/office/drawing/2014/main" id="{28F46523-DCC3-4E39-9DDC-0323E0CBF67C}"/>
              </a:ext>
            </a:extLst>
          </p:cNvPr>
          <p:cNvPicPr>
            <a:picLocks noChangeAspect="1"/>
          </p:cNvPicPr>
          <p:nvPr/>
        </p:nvPicPr>
        <p:blipFill>
          <a:blip r:embed="rId3"/>
          <a:stretch>
            <a:fillRect/>
          </a:stretch>
        </p:blipFill>
        <p:spPr>
          <a:xfrm>
            <a:off x="-4837" y="977239"/>
            <a:ext cx="12201675" cy="4903523"/>
          </a:xfrm>
          <a:prstGeom prst="rect">
            <a:avLst/>
          </a:prstGeom>
        </p:spPr>
      </p:pic>
    </p:spTree>
    <p:extLst>
      <p:ext uri="{BB962C8B-B14F-4D97-AF65-F5344CB8AC3E}">
        <p14:creationId xmlns:p14="http://schemas.microsoft.com/office/powerpoint/2010/main" val="34197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email headers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Select the image, and it will be placed in your email. </a:t>
            </a:r>
            <a:r>
              <a:rPr kumimoji="0" lang="en-US" sz="2400" b="1" i="0" u="none" strike="noStrike" kern="1200" cap="none" spc="0" normalizeH="0" baseline="0" noProof="0">
                <a:ln>
                  <a:noFill/>
                </a:ln>
                <a:solidFill>
                  <a:srgbClr val="F05A28"/>
                </a:solidFill>
                <a:effectLst/>
                <a:uLnTx/>
                <a:uFillTx/>
                <a:latin typeface="Proxima Nova"/>
                <a:ea typeface="+mn-ea"/>
                <a:cs typeface="+mn-cs"/>
              </a:rPr>
              <a:t>Add a link</a:t>
            </a:r>
            <a:r>
              <a:rPr kumimoji="0" lang="en-US" sz="2400" b="0" i="0" u="none" strike="noStrike" kern="1200" cap="none" spc="0" normalizeH="0" baseline="0" noProof="0">
                <a:ln>
                  <a:noFill/>
                </a:ln>
                <a:solidFill>
                  <a:prstClr val="black"/>
                </a:solidFill>
                <a:effectLst/>
                <a:uLnTx/>
                <a:uFillTx/>
                <a:latin typeface="Proxima Nova"/>
                <a:ea typeface="+mn-ea"/>
                <a:cs typeface="+mn-cs"/>
              </a:rPr>
              <a:t> to the image.</a:t>
            </a:r>
          </a:p>
        </p:txBody>
      </p:sp>
      <p:pic>
        <p:nvPicPr>
          <p:cNvPr id="4" name="Picture 4" descr="Graphical user interface, website&#10;&#10;Description automatically generated">
            <a:extLst>
              <a:ext uri="{FF2B5EF4-FFF2-40B4-BE49-F238E27FC236}">
                <a16:creationId xmlns:a16="http://schemas.microsoft.com/office/drawing/2014/main" id="{DBC665BD-0E82-4AF2-A06F-A6E23663662B}"/>
              </a:ext>
            </a:extLst>
          </p:cNvPr>
          <p:cNvPicPr>
            <a:picLocks noChangeAspect="1"/>
          </p:cNvPicPr>
          <p:nvPr/>
        </p:nvPicPr>
        <p:blipFill>
          <a:blip r:embed="rId3"/>
          <a:stretch>
            <a:fillRect/>
          </a:stretch>
        </p:blipFill>
        <p:spPr>
          <a:xfrm>
            <a:off x="-4837" y="978263"/>
            <a:ext cx="12201675" cy="4913569"/>
          </a:xfrm>
          <a:prstGeom prst="rect">
            <a:avLst/>
          </a:prstGeom>
        </p:spPr>
      </p:pic>
    </p:spTree>
    <p:extLst>
      <p:ext uri="{BB962C8B-B14F-4D97-AF65-F5344CB8AC3E}">
        <p14:creationId xmlns:p14="http://schemas.microsoft.com/office/powerpoint/2010/main" val="404451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buttons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Search "</a:t>
            </a:r>
            <a:r>
              <a:rPr kumimoji="0" lang="en-US" sz="2400" b="1" i="0" u="none" strike="noStrike" kern="1200" cap="none" spc="0" normalizeH="0" baseline="0" noProof="0">
                <a:ln>
                  <a:noFill/>
                </a:ln>
                <a:solidFill>
                  <a:srgbClr val="F05A28"/>
                </a:solidFill>
                <a:effectLst/>
                <a:uLnTx/>
                <a:uFillTx/>
                <a:latin typeface="Proxima Nova"/>
                <a:ea typeface="+mn-ea"/>
                <a:cs typeface="+mn-cs"/>
              </a:rPr>
              <a:t>button</a:t>
            </a:r>
            <a:r>
              <a:rPr kumimoji="0" lang="en-US" sz="2400" b="0" i="0" u="none" strike="noStrike" kern="1200" cap="none" spc="0" normalizeH="0" baseline="0" noProof="0">
                <a:ln>
                  <a:noFill/>
                </a:ln>
                <a:solidFill>
                  <a:prstClr val="black"/>
                </a:solidFill>
                <a:effectLst/>
                <a:uLnTx/>
                <a:uFillTx/>
                <a:latin typeface="Proxima Nova"/>
                <a:ea typeface="+mn-ea"/>
                <a:cs typeface="+mn-cs"/>
              </a:rPr>
              <a:t>" on our help pages.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4" descr="Graphical user interface, text, application&#10;&#10;Description automatically generated">
            <a:extLst>
              <a:ext uri="{FF2B5EF4-FFF2-40B4-BE49-F238E27FC236}">
                <a16:creationId xmlns:a16="http://schemas.microsoft.com/office/drawing/2014/main" id="{B83A4A20-3A1A-4061-9720-6B17AC861D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3"/>
          <a:stretch/>
        </p:blipFill>
        <p:spPr>
          <a:xfrm>
            <a:off x="-781" y="942627"/>
            <a:ext cx="12201687" cy="4646891"/>
          </a:xfrm>
          <a:prstGeom prst="rect">
            <a:avLst/>
          </a:prstGeom>
        </p:spPr>
      </p:pic>
    </p:spTree>
    <p:extLst>
      <p:ext uri="{BB962C8B-B14F-4D97-AF65-F5344CB8AC3E}">
        <p14:creationId xmlns:p14="http://schemas.microsoft.com/office/powerpoint/2010/main" val="360515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Custom buttons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05A28"/>
                </a:solidFill>
                <a:effectLst/>
                <a:uLnTx/>
                <a:uFillTx/>
                <a:latin typeface="Proxima Nova"/>
                <a:ea typeface="+mn-ea"/>
                <a:cs typeface="+mn-cs"/>
              </a:rPr>
              <a:t>Download</a:t>
            </a:r>
            <a:r>
              <a:rPr kumimoji="0" lang="en-US" sz="2400" b="0" i="0" u="none" strike="noStrike" kern="1200" cap="none" spc="0" normalizeH="0" baseline="0" noProof="0">
                <a:ln>
                  <a:noFill/>
                </a:ln>
                <a:solidFill>
                  <a:prstClr val="black"/>
                </a:solidFill>
                <a:effectLst/>
                <a:uLnTx/>
                <a:uFillTx/>
                <a:latin typeface="Proxima Nova"/>
                <a:ea typeface="+mn-ea"/>
                <a:cs typeface="+mn-cs"/>
              </a:rPr>
              <a:t> the button template. Follow the </a:t>
            </a:r>
            <a:r>
              <a:rPr kumimoji="0" lang="en-US" sz="2400" b="1" i="0" u="none" strike="noStrike" kern="1200" cap="none" spc="0" normalizeH="0" baseline="0" noProof="0">
                <a:ln>
                  <a:noFill/>
                </a:ln>
                <a:solidFill>
                  <a:srgbClr val="F05A28"/>
                </a:solidFill>
                <a:effectLst/>
                <a:uLnTx/>
                <a:uFillTx/>
                <a:latin typeface="Proxima Nova"/>
                <a:ea typeface="+mn-ea"/>
                <a:cs typeface="+mn-cs"/>
              </a:rPr>
              <a:t>editing</a:t>
            </a:r>
            <a:r>
              <a:rPr kumimoji="0" lang="en-US" sz="2400" b="0" i="0" u="none" strike="noStrike" kern="1200" cap="none" spc="0" normalizeH="0" baseline="0" noProof="0">
                <a:ln>
                  <a:noFill/>
                </a:ln>
                <a:solidFill>
                  <a:prstClr val="black"/>
                </a:solidFill>
                <a:effectLst/>
                <a:uLnTx/>
                <a:uFillTx/>
                <a:latin typeface="Proxima Nova"/>
                <a:ea typeface="+mn-ea"/>
                <a:cs typeface="+mn-cs"/>
              </a:rPr>
              <a:t> instructions.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4" descr="A picture containing graphical user interface&#10;&#10;Description automatically generated">
            <a:extLst>
              <a:ext uri="{FF2B5EF4-FFF2-40B4-BE49-F238E27FC236}">
                <a16:creationId xmlns:a16="http://schemas.microsoft.com/office/drawing/2014/main" id="{2DD3A0AC-D35D-4369-834B-EF6B6C4EEAE8}"/>
              </a:ext>
            </a:extLst>
          </p:cNvPr>
          <p:cNvPicPr>
            <a:picLocks noChangeAspect="1"/>
          </p:cNvPicPr>
          <p:nvPr/>
        </p:nvPicPr>
        <p:blipFill>
          <a:blip r:embed="rId3"/>
          <a:stretch>
            <a:fillRect/>
          </a:stretch>
        </p:blipFill>
        <p:spPr>
          <a:xfrm>
            <a:off x="-4838" y="1083104"/>
            <a:ext cx="12201676" cy="4703888"/>
          </a:xfrm>
          <a:prstGeom prst="rect">
            <a:avLst/>
          </a:prstGeom>
        </p:spPr>
      </p:pic>
    </p:spTree>
    <p:extLst>
      <p:ext uri="{BB962C8B-B14F-4D97-AF65-F5344CB8AC3E}">
        <p14:creationId xmlns:p14="http://schemas.microsoft.com/office/powerpoint/2010/main" val="1842809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Personalized reading recommendations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Proxima Nova"/>
                <a:ea typeface="+mn-ea"/>
                <a:cs typeface="+mn-cs"/>
              </a:rPr>
              <a:t>Search "</a:t>
            </a:r>
            <a:r>
              <a:rPr kumimoji="0" lang="en-US" sz="2400" b="1" i="0" u="none" strike="noStrike" kern="1200" cap="none" spc="0" normalizeH="0" baseline="0" noProof="0">
                <a:ln>
                  <a:noFill/>
                </a:ln>
                <a:solidFill>
                  <a:srgbClr val="F05A28"/>
                </a:solidFill>
                <a:effectLst/>
                <a:uLnTx/>
                <a:uFillTx/>
                <a:latin typeface="Proxima Nova"/>
                <a:ea typeface="+mn-ea"/>
                <a:cs typeface="+mn-cs"/>
              </a:rPr>
              <a:t>readers advisory response</a:t>
            </a:r>
            <a:r>
              <a:rPr kumimoji="0" lang="en-US" sz="2400" b="0" i="0" u="none" strike="noStrike" kern="1200" cap="none" spc="0" normalizeH="0" baseline="0" noProof="0">
                <a:ln>
                  <a:noFill/>
                </a:ln>
                <a:solidFill>
                  <a:prstClr val="black"/>
                </a:solidFill>
                <a:effectLst/>
                <a:uLnTx/>
                <a:uFillTx/>
                <a:latin typeface="Proxima Nova"/>
                <a:ea typeface="+mn-ea"/>
                <a:cs typeface="+mn-cs"/>
              </a:rPr>
              <a:t>."</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4" descr="Graphical user interface, website&#10;&#10;Description automatically generated">
            <a:extLst>
              <a:ext uri="{FF2B5EF4-FFF2-40B4-BE49-F238E27FC236}">
                <a16:creationId xmlns:a16="http://schemas.microsoft.com/office/drawing/2014/main" id="{946F400B-BDD9-41D2-BD82-EB71400E0DE0}"/>
              </a:ext>
            </a:extLst>
          </p:cNvPr>
          <p:cNvPicPr>
            <a:picLocks noChangeAspect="1"/>
          </p:cNvPicPr>
          <p:nvPr/>
        </p:nvPicPr>
        <p:blipFill>
          <a:blip r:embed="rId3"/>
          <a:stretch>
            <a:fillRect/>
          </a:stretch>
        </p:blipFill>
        <p:spPr>
          <a:xfrm>
            <a:off x="-4838" y="974090"/>
            <a:ext cx="12201676" cy="4921914"/>
          </a:xfrm>
          <a:prstGeom prst="rect">
            <a:avLst/>
          </a:prstGeom>
        </p:spPr>
      </p:pic>
    </p:spTree>
    <p:extLst>
      <p:ext uri="{BB962C8B-B14F-4D97-AF65-F5344CB8AC3E}">
        <p14:creationId xmlns:p14="http://schemas.microsoft.com/office/powerpoint/2010/main" val="165044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7029"/>
            <a:ext cx="10515600" cy="1023710"/>
          </a:xfrm>
        </p:spPr>
        <p:txBody>
          <a:bodyPr anchor="t">
            <a:normAutofit/>
          </a:bodyPr>
          <a:lstStyle/>
          <a:p>
            <a:pPr algn="ctr"/>
            <a:r>
              <a:rPr lang="en-US">
                <a:solidFill>
                  <a:srgbClr val="3D3F42"/>
                </a:solidFill>
              </a:rPr>
              <a:t>Use NextReads to promote events</a:t>
            </a:r>
            <a:endParaRPr lang="en-US"/>
          </a:p>
        </p:txBody>
      </p:sp>
      <p:sp>
        <p:nvSpPr>
          <p:cNvPr id="9" name="TextBox 8">
            <a:extLst>
              <a:ext uri="{FF2B5EF4-FFF2-40B4-BE49-F238E27FC236}">
                <a16:creationId xmlns:a16="http://schemas.microsoft.com/office/drawing/2014/main" id="{2F33250A-2693-4B31-A2C4-B776FB140CB9}"/>
              </a:ext>
            </a:extLst>
          </p:cNvPr>
          <p:cNvSpPr txBox="1"/>
          <p:nvPr/>
        </p:nvSpPr>
        <p:spPr>
          <a:xfrm>
            <a:off x="174661" y="6000109"/>
            <a:ext cx="1163120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05A28"/>
                </a:solidFill>
                <a:effectLst/>
                <a:uLnTx/>
                <a:uFillTx/>
                <a:latin typeface="Proxima Nova"/>
                <a:ea typeface="+mn-ea"/>
                <a:cs typeface="+mn-cs"/>
              </a:rPr>
              <a:t>Add Rich Text areas</a:t>
            </a:r>
            <a:r>
              <a:rPr kumimoji="0" lang="en-US" sz="2400" b="0" i="0" u="none" strike="noStrike" kern="1200" cap="none" spc="0" normalizeH="0" baseline="0" noProof="0">
                <a:ln>
                  <a:noFill/>
                </a:ln>
                <a:solidFill>
                  <a:prstClr val="black"/>
                </a:solidFill>
                <a:effectLst/>
                <a:uLnTx/>
                <a:uFillTx/>
                <a:latin typeface="Proxima Nova"/>
                <a:ea typeface="+mn-ea"/>
                <a:cs typeface="+mn-cs"/>
              </a:rPr>
              <a:t> at the top of relevant newsletters.</a:t>
            </a:r>
          </a:p>
        </p:txBody>
      </p:sp>
      <p:pic>
        <p:nvPicPr>
          <p:cNvPr id="4" name="Picture 4" descr="Graphical user interface, text&#10;&#10;Description automatically generated">
            <a:extLst>
              <a:ext uri="{FF2B5EF4-FFF2-40B4-BE49-F238E27FC236}">
                <a16:creationId xmlns:a16="http://schemas.microsoft.com/office/drawing/2014/main" id="{853A1E43-1338-4B92-A915-07CA6AF2D20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32971" y="1580230"/>
            <a:ext cx="5586796" cy="3862103"/>
          </a:xfrm>
          <a:prstGeom prst="rect">
            <a:avLst/>
          </a:prstGeom>
        </p:spPr>
      </p:pic>
      <p:pic>
        <p:nvPicPr>
          <p:cNvPr id="5" name="Picture 5" descr="Graphical user interface, text, application&#10;&#10;Description automatically generated">
            <a:extLst>
              <a:ext uri="{FF2B5EF4-FFF2-40B4-BE49-F238E27FC236}">
                <a16:creationId xmlns:a16="http://schemas.microsoft.com/office/drawing/2014/main" id="{5CC1D254-4CCC-4CBB-926D-327A016CCA79}"/>
              </a:ext>
            </a:extLst>
          </p:cNvPr>
          <p:cNvPicPr>
            <a:picLocks noChangeAspect="1"/>
          </p:cNvPicPr>
          <p:nvPr/>
        </p:nvPicPr>
        <p:blipFill>
          <a:blip r:embed="rId4"/>
          <a:stretch>
            <a:fillRect/>
          </a:stretch>
        </p:blipFill>
        <p:spPr>
          <a:xfrm>
            <a:off x="6320972" y="1582327"/>
            <a:ext cx="5355772" cy="3971536"/>
          </a:xfrm>
          <a:prstGeom prst="rect">
            <a:avLst/>
          </a:prstGeom>
        </p:spPr>
      </p:pic>
    </p:spTree>
    <p:extLst>
      <p:ext uri="{BB962C8B-B14F-4D97-AF65-F5344CB8AC3E}">
        <p14:creationId xmlns:p14="http://schemas.microsoft.com/office/powerpoint/2010/main" val="388945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63358"/>
            <a:ext cx="12192000" cy="3265458"/>
          </a:xfrm>
          <a:prstGeom prst="rect">
            <a:avLst/>
          </a:prstGeom>
        </p:spPr>
      </p:pic>
      <p:sp>
        <p:nvSpPr>
          <p:cNvPr id="20" name="Rectangle 19"/>
          <p:cNvSpPr/>
          <p:nvPr/>
        </p:nvSpPr>
        <p:spPr>
          <a:xfrm>
            <a:off x="0" y="3263357"/>
            <a:ext cx="12192000" cy="1557167"/>
          </a:xfrm>
          <a:prstGeom prst="rect">
            <a:avLst/>
          </a:prstGeom>
          <a:solidFill>
            <a:srgbClr val="00758D">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914400" y="1806257"/>
            <a:ext cx="10363200" cy="647428"/>
          </a:xfrm>
        </p:spPr>
        <p:txBody>
          <a:bodyPr/>
          <a:lstStyle/>
          <a:p>
            <a:r>
              <a:rPr lang="en-US">
                <a:solidFill>
                  <a:srgbClr val="3D3F42"/>
                </a:solidFill>
              </a:rPr>
              <a:t>Thank You</a:t>
            </a:r>
          </a:p>
        </p:txBody>
      </p:sp>
      <p:sp>
        <p:nvSpPr>
          <p:cNvPr id="5" name="Subtitle 4"/>
          <p:cNvSpPr>
            <a:spLocks noGrp="1"/>
          </p:cNvSpPr>
          <p:nvPr>
            <p:ph type="subTitle" idx="1"/>
          </p:nvPr>
        </p:nvSpPr>
        <p:spPr/>
        <p:txBody>
          <a:bodyPr vert="horz" lIns="91440" tIns="45720" rIns="91440" bIns="45720" rtlCol="0" anchor="t">
            <a:noAutofit/>
          </a:bodyPr>
          <a:lstStyle/>
          <a:p>
            <a:r>
              <a:rPr lang="en-US">
                <a:solidFill>
                  <a:srgbClr val="3D3F42"/>
                </a:solidFill>
                <a:latin typeface="Proxima Nova"/>
              </a:rPr>
              <a:t>Jessica Lin   |   </a:t>
            </a:r>
            <a:r>
              <a:rPr lang="en-US" i="1">
                <a:solidFill>
                  <a:srgbClr val="3D3F42"/>
                </a:solidFill>
                <a:latin typeface="Proxima Nova"/>
              </a:rPr>
              <a:t>Engagement Specialist</a:t>
            </a:r>
          </a:p>
        </p:txBody>
      </p:sp>
      <p:sp>
        <p:nvSpPr>
          <p:cNvPr id="10" name="Text Placeholder 9"/>
          <p:cNvSpPr>
            <a:spLocks noGrp="1"/>
          </p:cNvSpPr>
          <p:nvPr>
            <p:ph type="body" sz="quarter" idx="11"/>
          </p:nvPr>
        </p:nvSpPr>
        <p:spPr/>
        <p:txBody>
          <a:bodyPr/>
          <a:lstStyle/>
          <a:p>
            <a:r>
              <a:rPr lang="en-US">
                <a:latin typeface="Proxima Nova" panose="02000506030000020004" pitchFamily="50" charset="0"/>
              </a:rPr>
              <a:t>jlin</a:t>
            </a:r>
            <a:r>
              <a:rPr lang="en-US">
                <a:solidFill>
                  <a:schemeClr val="bg1"/>
                </a:solidFill>
                <a:latin typeface="Proxima Nova" panose="02000506030000020004" pitchFamily="50" charset="0"/>
              </a:rPr>
              <a:t>@ebsco.com</a:t>
            </a:r>
          </a:p>
        </p:txBody>
      </p:sp>
      <p:grpSp>
        <p:nvGrpSpPr>
          <p:cNvPr id="14" name="Group 13"/>
          <p:cNvGrpSpPr/>
          <p:nvPr/>
        </p:nvGrpSpPr>
        <p:grpSpPr>
          <a:xfrm>
            <a:off x="4352543" y="3572482"/>
            <a:ext cx="337371" cy="338108"/>
            <a:chOff x="1127125" y="2490788"/>
            <a:chExt cx="727075" cy="728663"/>
          </a:xfrm>
          <a:solidFill>
            <a:schemeClr val="bg1"/>
          </a:solidFill>
        </p:grpSpPr>
        <p:sp>
          <p:nvSpPr>
            <p:cNvPr id="15" name="Freeform 70"/>
            <p:cNvSpPr>
              <a:spLocks noEditPoints="1"/>
            </p:cNvSpPr>
            <p:nvPr/>
          </p:nvSpPr>
          <p:spPr bwMode="auto">
            <a:xfrm>
              <a:off x="1309688" y="2673350"/>
              <a:ext cx="363538" cy="363538"/>
            </a:xfrm>
            <a:custGeom>
              <a:avLst/>
              <a:gdLst>
                <a:gd name="T0" fmla="*/ 66 w 132"/>
                <a:gd name="T1" fmla="*/ 132 h 132"/>
                <a:gd name="T2" fmla="*/ 0 w 132"/>
                <a:gd name="T3" fmla="*/ 66 h 132"/>
                <a:gd name="T4" fmla="*/ 66 w 132"/>
                <a:gd name="T5" fmla="*/ 0 h 132"/>
                <a:gd name="T6" fmla="*/ 132 w 132"/>
                <a:gd name="T7" fmla="*/ 66 h 132"/>
                <a:gd name="T8" fmla="*/ 66 w 132"/>
                <a:gd name="T9" fmla="*/ 132 h 132"/>
                <a:gd name="T10" fmla="*/ 66 w 132"/>
                <a:gd name="T11" fmla="*/ 11 h 132"/>
                <a:gd name="T12" fmla="*/ 11 w 132"/>
                <a:gd name="T13" fmla="*/ 66 h 132"/>
                <a:gd name="T14" fmla="*/ 66 w 132"/>
                <a:gd name="T15" fmla="*/ 121 h 132"/>
                <a:gd name="T16" fmla="*/ 121 w 132"/>
                <a:gd name="T17" fmla="*/ 66 h 132"/>
                <a:gd name="T18" fmla="*/ 66 w 132"/>
                <a:gd name="T19" fmla="*/ 1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132">
                  <a:moveTo>
                    <a:pt x="66" y="132"/>
                  </a:moveTo>
                  <a:cubicBezTo>
                    <a:pt x="29" y="132"/>
                    <a:pt x="0" y="102"/>
                    <a:pt x="0" y="66"/>
                  </a:cubicBezTo>
                  <a:cubicBezTo>
                    <a:pt x="0" y="29"/>
                    <a:pt x="29" y="0"/>
                    <a:pt x="66" y="0"/>
                  </a:cubicBezTo>
                  <a:cubicBezTo>
                    <a:pt x="102" y="0"/>
                    <a:pt x="132" y="29"/>
                    <a:pt x="132" y="66"/>
                  </a:cubicBezTo>
                  <a:cubicBezTo>
                    <a:pt x="132" y="102"/>
                    <a:pt x="102" y="132"/>
                    <a:pt x="66" y="132"/>
                  </a:cubicBezTo>
                  <a:close/>
                  <a:moveTo>
                    <a:pt x="66" y="11"/>
                  </a:moveTo>
                  <a:cubicBezTo>
                    <a:pt x="35" y="11"/>
                    <a:pt x="11" y="35"/>
                    <a:pt x="11" y="66"/>
                  </a:cubicBezTo>
                  <a:cubicBezTo>
                    <a:pt x="11" y="96"/>
                    <a:pt x="35" y="121"/>
                    <a:pt x="66" y="121"/>
                  </a:cubicBezTo>
                  <a:cubicBezTo>
                    <a:pt x="96" y="121"/>
                    <a:pt x="121" y="96"/>
                    <a:pt x="121" y="66"/>
                  </a:cubicBezTo>
                  <a:cubicBezTo>
                    <a:pt x="121" y="35"/>
                    <a:pt x="96" y="11"/>
                    <a:pt x="66"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Freeform 71"/>
            <p:cNvSpPr>
              <a:spLocks/>
            </p:cNvSpPr>
            <p:nvPr/>
          </p:nvSpPr>
          <p:spPr bwMode="auto">
            <a:xfrm>
              <a:off x="1127125" y="2490788"/>
              <a:ext cx="727075" cy="728663"/>
            </a:xfrm>
            <a:custGeom>
              <a:avLst/>
              <a:gdLst>
                <a:gd name="T0" fmla="*/ 132 w 264"/>
                <a:gd name="T1" fmla="*/ 264 h 264"/>
                <a:gd name="T2" fmla="*/ 38 w 264"/>
                <a:gd name="T3" fmla="*/ 225 h 264"/>
                <a:gd name="T4" fmla="*/ 0 w 264"/>
                <a:gd name="T5" fmla="*/ 132 h 264"/>
                <a:gd name="T6" fmla="*/ 38 w 264"/>
                <a:gd name="T7" fmla="*/ 38 h 264"/>
                <a:gd name="T8" fmla="*/ 132 w 264"/>
                <a:gd name="T9" fmla="*/ 0 h 264"/>
                <a:gd name="T10" fmla="*/ 225 w 264"/>
                <a:gd name="T11" fmla="*/ 38 h 264"/>
                <a:gd name="T12" fmla="*/ 264 w 264"/>
                <a:gd name="T13" fmla="*/ 132 h 264"/>
                <a:gd name="T14" fmla="*/ 264 w 264"/>
                <a:gd name="T15" fmla="*/ 159 h 264"/>
                <a:gd name="T16" fmla="*/ 225 w 264"/>
                <a:gd name="T17" fmla="*/ 198 h 264"/>
                <a:gd name="T18" fmla="*/ 187 w 264"/>
                <a:gd name="T19" fmla="*/ 159 h 264"/>
                <a:gd name="T20" fmla="*/ 187 w 264"/>
                <a:gd name="T21" fmla="*/ 132 h 264"/>
                <a:gd name="T22" fmla="*/ 192 w 264"/>
                <a:gd name="T23" fmla="*/ 126 h 264"/>
                <a:gd name="T24" fmla="*/ 198 w 264"/>
                <a:gd name="T25" fmla="*/ 132 h 264"/>
                <a:gd name="T26" fmla="*/ 198 w 264"/>
                <a:gd name="T27" fmla="*/ 159 h 264"/>
                <a:gd name="T28" fmla="*/ 225 w 264"/>
                <a:gd name="T29" fmla="*/ 187 h 264"/>
                <a:gd name="T30" fmla="*/ 253 w 264"/>
                <a:gd name="T31" fmla="*/ 159 h 264"/>
                <a:gd name="T32" fmla="*/ 253 w 264"/>
                <a:gd name="T33" fmla="*/ 132 h 264"/>
                <a:gd name="T34" fmla="*/ 217 w 264"/>
                <a:gd name="T35" fmla="*/ 46 h 264"/>
                <a:gd name="T36" fmla="*/ 132 w 264"/>
                <a:gd name="T37" fmla="*/ 11 h 264"/>
                <a:gd name="T38" fmla="*/ 46 w 264"/>
                <a:gd name="T39" fmla="*/ 46 h 264"/>
                <a:gd name="T40" fmla="*/ 11 w 264"/>
                <a:gd name="T41" fmla="*/ 132 h 264"/>
                <a:gd name="T42" fmla="*/ 46 w 264"/>
                <a:gd name="T43" fmla="*/ 217 h 264"/>
                <a:gd name="T44" fmla="*/ 132 w 264"/>
                <a:gd name="T45" fmla="*/ 253 h 264"/>
                <a:gd name="T46" fmla="*/ 217 w 264"/>
                <a:gd name="T47" fmla="*/ 217 h 264"/>
                <a:gd name="T48" fmla="*/ 225 w 264"/>
                <a:gd name="T49" fmla="*/ 217 h 264"/>
                <a:gd name="T50" fmla="*/ 225 w 264"/>
                <a:gd name="T51" fmla="*/ 225 h 264"/>
                <a:gd name="T52" fmla="*/ 132 w 264"/>
                <a:gd name="T53" fmla="*/ 264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4" h="264">
                  <a:moveTo>
                    <a:pt x="132" y="264"/>
                  </a:moveTo>
                  <a:cubicBezTo>
                    <a:pt x="96" y="264"/>
                    <a:pt x="63" y="250"/>
                    <a:pt x="38" y="225"/>
                  </a:cubicBezTo>
                  <a:cubicBezTo>
                    <a:pt x="13" y="200"/>
                    <a:pt x="0" y="167"/>
                    <a:pt x="0" y="132"/>
                  </a:cubicBezTo>
                  <a:cubicBezTo>
                    <a:pt x="0" y="96"/>
                    <a:pt x="13" y="63"/>
                    <a:pt x="38" y="38"/>
                  </a:cubicBezTo>
                  <a:cubicBezTo>
                    <a:pt x="63" y="13"/>
                    <a:pt x="96" y="0"/>
                    <a:pt x="132" y="0"/>
                  </a:cubicBezTo>
                  <a:cubicBezTo>
                    <a:pt x="167" y="0"/>
                    <a:pt x="200" y="13"/>
                    <a:pt x="225" y="38"/>
                  </a:cubicBezTo>
                  <a:cubicBezTo>
                    <a:pt x="250" y="63"/>
                    <a:pt x="264" y="96"/>
                    <a:pt x="264" y="132"/>
                  </a:cubicBezTo>
                  <a:cubicBezTo>
                    <a:pt x="264" y="159"/>
                    <a:pt x="264" y="159"/>
                    <a:pt x="264" y="159"/>
                  </a:cubicBezTo>
                  <a:cubicBezTo>
                    <a:pt x="264" y="180"/>
                    <a:pt x="246" y="198"/>
                    <a:pt x="225" y="198"/>
                  </a:cubicBezTo>
                  <a:cubicBezTo>
                    <a:pt x="204" y="198"/>
                    <a:pt x="187" y="180"/>
                    <a:pt x="187" y="159"/>
                  </a:cubicBezTo>
                  <a:cubicBezTo>
                    <a:pt x="187" y="132"/>
                    <a:pt x="187" y="132"/>
                    <a:pt x="187" y="132"/>
                  </a:cubicBezTo>
                  <a:cubicBezTo>
                    <a:pt x="187" y="129"/>
                    <a:pt x="189" y="126"/>
                    <a:pt x="192" y="126"/>
                  </a:cubicBezTo>
                  <a:cubicBezTo>
                    <a:pt x="195" y="126"/>
                    <a:pt x="198" y="129"/>
                    <a:pt x="198" y="132"/>
                  </a:cubicBezTo>
                  <a:cubicBezTo>
                    <a:pt x="198" y="159"/>
                    <a:pt x="198" y="159"/>
                    <a:pt x="198" y="159"/>
                  </a:cubicBezTo>
                  <a:cubicBezTo>
                    <a:pt x="198" y="174"/>
                    <a:pt x="210" y="187"/>
                    <a:pt x="225" y="187"/>
                  </a:cubicBezTo>
                  <a:cubicBezTo>
                    <a:pt x="240" y="187"/>
                    <a:pt x="253" y="174"/>
                    <a:pt x="253" y="159"/>
                  </a:cubicBezTo>
                  <a:cubicBezTo>
                    <a:pt x="253" y="132"/>
                    <a:pt x="253" y="132"/>
                    <a:pt x="253" y="132"/>
                  </a:cubicBezTo>
                  <a:cubicBezTo>
                    <a:pt x="253" y="99"/>
                    <a:pt x="240" y="69"/>
                    <a:pt x="217" y="46"/>
                  </a:cubicBezTo>
                  <a:cubicBezTo>
                    <a:pt x="194" y="23"/>
                    <a:pt x="164" y="11"/>
                    <a:pt x="132" y="11"/>
                  </a:cubicBezTo>
                  <a:cubicBezTo>
                    <a:pt x="99" y="11"/>
                    <a:pt x="69" y="23"/>
                    <a:pt x="46" y="46"/>
                  </a:cubicBezTo>
                  <a:cubicBezTo>
                    <a:pt x="23" y="69"/>
                    <a:pt x="11" y="99"/>
                    <a:pt x="11" y="132"/>
                  </a:cubicBezTo>
                  <a:cubicBezTo>
                    <a:pt x="11" y="164"/>
                    <a:pt x="23" y="194"/>
                    <a:pt x="46" y="217"/>
                  </a:cubicBezTo>
                  <a:cubicBezTo>
                    <a:pt x="69" y="240"/>
                    <a:pt x="99" y="253"/>
                    <a:pt x="132" y="253"/>
                  </a:cubicBezTo>
                  <a:cubicBezTo>
                    <a:pt x="164" y="253"/>
                    <a:pt x="194" y="240"/>
                    <a:pt x="217" y="217"/>
                  </a:cubicBezTo>
                  <a:cubicBezTo>
                    <a:pt x="219" y="215"/>
                    <a:pt x="223" y="215"/>
                    <a:pt x="225" y="217"/>
                  </a:cubicBezTo>
                  <a:cubicBezTo>
                    <a:pt x="227" y="219"/>
                    <a:pt x="227" y="223"/>
                    <a:pt x="225" y="225"/>
                  </a:cubicBezTo>
                  <a:cubicBezTo>
                    <a:pt x="200" y="250"/>
                    <a:pt x="167" y="264"/>
                    <a:pt x="132"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2543" y="617528"/>
            <a:ext cx="3486914" cy="946316"/>
          </a:xfrm>
          <a:prstGeom prst="rect">
            <a:avLst/>
          </a:prstGeom>
        </p:spPr>
      </p:pic>
    </p:spTree>
    <p:extLst>
      <p:ext uri="{BB962C8B-B14F-4D97-AF65-F5344CB8AC3E}">
        <p14:creationId xmlns:p14="http://schemas.microsoft.com/office/powerpoint/2010/main" val="183430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F7787-8405-0B4E-818F-99CF6C6E3141}"/>
              </a:ext>
            </a:extLst>
          </p:cNvPr>
          <p:cNvPicPr>
            <a:picLocks noChangeAspect="1"/>
          </p:cNvPicPr>
          <p:nvPr/>
        </p:nvPicPr>
        <p:blipFill>
          <a:blip r:embed="rId2"/>
          <a:srcRect l="7914" r="7914"/>
          <a:stretch/>
        </p:blipFill>
        <p:spPr>
          <a:xfrm>
            <a:off x="7007928" y="4309233"/>
            <a:ext cx="1552200" cy="2097076"/>
          </a:xfrm>
          <a:prstGeom prst="rect">
            <a:avLst/>
          </a:prstGeom>
        </p:spPr>
      </p:pic>
      <p:sp>
        <p:nvSpPr>
          <p:cNvPr id="4" name="Rectangle 3">
            <a:extLst>
              <a:ext uri="{FF2B5EF4-FFF2-40B4-BE49-F238E27FC236}">
                <a16:creationId xmlns:a16="http://schemas.microsoft.com/office/drawing/2014/main" id="{C2C22844-5242-0D4B-9D02-F01F976080EA}"/>
              </a:ext>
            </a:extLst>
          </p:cNvPr>
          <p:cNvSpPr/>
          <p:nvPr/>
        </p:nvSpPr>
        <p:spPr>
          <a:xfrm>
            <a:off x="-29391"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29" y="296393"/>
            <a:ext cx="9440393" cy="23522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400"/>
              </a:spcBef>
            </a:pPr>
            <a:r>
              <a:rPr lang="en-US" sz="4800" b="1" dirty="0">
                <a:solidFill>
                  <a:schemeClr val="bg1"/>
                </a:solidFill>
                <a:latin typeface="Century Gothic"/>
              </a:rPr>
              <a:t>#Library: </a:t>
            </a:r>
            <a:endParaRPr lang="en-US" sz="4800" b="1" dirty="0">
              <a:solidFill>
                <a:schemeClr val="bg1"/>
              </a:solidFill>
              <a:latin typeface="Century Gothic" panose="020B0502020202020204" pitchFamily="34" charset="0"/>
            </a:endParaRPr>
          </a:p>
          <a:p>
            <a:pPr algn="l">
              <a:lnSpc>
                <a:spcPct val="110000"/>
              </a:lnSpc>
              <a:spcBef>
                <a:spcPts val="400"/>
              </a:spcBef>
            </a:pPr>
            <a:r>
              <a:rPr lang="en-US" sz="4800" dirty="0">
                <a:solidFill>
                  <a:schemeClr val="bg1"/>
                </a:solidFill>
                <a:latin typeface="Century Gothic"/>
              </a:rPr>
              <a:t>Digital Readers' Advisory</a:t>
            </a:r>
            <a:endParaRPr lang="en-US" sz="4800" dirty="0">
              <a:solidFill>
                <a:schemeClr val="bg1"/>
              </a:solidFill>
              <a:latin typeface="Century Gothic" panose="020B0502020202020204" pitchFamily="34" charset="0"/>
            </a:endParaRPr>
          </a:p>
        </p:txBody>
      </p:sp>
      <p:sp>
        <p:nvSpPr>
          <p:cNvPr id="11" name="Text Placeholder 3">
            <a:extLst>
              <a:ext uri="{FF2B5EF4-FFF2-40B4-BE49-F238E27FC236}">
                <a16:creationId xmlns:a16="http://schemas.microsoft.com/office/drawing/2014/main" id="{0AFA9F1F-2FC4-B44C-805F-5C2537D2CEB4}"/>
              </a:ext>
            </a:extLst>
          </p:cNvPr>
          <p:cNvSpPr txBox="1">
            <a:spLocks/>
          </p:cNvSpPr>
          <p:nvPr/>
        </p:nvSpPr>
        <p:spPr>
          <a:xfrm>
            <a:off x="2725740" y="4474305"/>
            <a:ext cx="3897001" cy="402726"/>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rgbClr val="3D3F42"/>
                </a:solidFill>
                <a:latin typeface="Century Gothic"/>
              </a:rPr>
              <a:t>Monique Christian-Long</a:t>
            </a:r>
            <a:endParaRPr lang="en-US" sz="2400" dirty="0">
              <a:solidFill>
                <a:srgbClr val="3D3F42"/>
              </a:solidFill>
            </a:endParaRPr>
          </a:p>
        </p:txBody>
      </p:sp>
      <p:sp>
        <p:nvSpPr>
          <p:cNvPr id="12" name="Text Placeholder 4">
            <a:extLst>
              <a:ext uri="{FF2B5EF4-FFF2-40B4-BE49-F238E27FC236}">
                <a16:creationId xmlns:a16="http://schemas.microsoft.com/office/drawing/2014/main" id="{F46C88C3-7425-EC49-99CF-4897EAD3C5E4}"/>
              </a:ext>
            </a:extLst>
          </p:cNvPr>
          <p:cNvSpPr txBox="1">
            <a:spLocks/>
          </p:cNvSpPr>
          <p:nvPr/>
        </p:nvSpPr>
        <p:spPr>
          <a:xfrm>
            <a:off x="2725741" y="4862966"/>
            <a:ext cx="3826406" cy="303428"/>
          </a:xfrm>
          <a:prstGeom prst="rect">
            <a:avLst/>
          </a:prstGeom>
        </p:spPr>
        <p:txBody>
          <a:bodyPr vert="horz" lIns="91440" tIns="45720" rIns="91440" bIns="4572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pPr>
            <a:r>
              <a:rPr lang="en-US" sz="1600" dirty="0">
                <a:solidFill>
                  <a:srgbClr val="3D3F42"/>
                </a:solidFill>
                <a:latin typeface="Century Gothic"/>
              </a:rPr>
              <a:t>Library Manager</a:t>
            </a:r>
          </a:p>
        </p:txBody>
      </p:sp>
      <p:sp>
        <p:nvSpPr>
          <p:cNvPr id="14" name="Text Placeholder 6">
            <a:extLst>
              <a:ext uri="{FF2B5EF4-FFF2-40B4-BE49-F238E27FC236}">
                <a16:creationId xmlns:a16="http://schemas.microsoft.com/office/drawing/2014/main" id="{754BFABB-FFB1-5948-ACF9-884257A80891}"/>
              </a:ext>
            </a:extLst>
          </p:cNvPr>
          <p:cNvSpPr txBox="1">
            <a:spLocks/>
          </p:cNvSpPr>
          <p:nvPr/>
        </p:nvSpPr>
        <p:spPr>
          <a:xfrm>
            <a:off x="8609432" y="4482131"/>
            <a:ext cx="2918313" cy="387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D3F42"/>
                </a:solidFill>
                <a:latin typeface="Century Gothic"/>
              </a:rPr>
              <a:t>Yaika Sabat</a:t>
            </a:r>
            <a:endParaRPr lang="en-US" sz="2400" dirty="0">
              <a:solidFill>
                <a:srgbClr val="3D3F42"/>
              </a:solidFill>
            </a:endParaRPr>
          </a:p>
        </p:txBody>
      </p:sp>
      <p:sp>
        <p:nvSpPr>
          <p:cNvPr id="15" name="Text Placeholder 7">
            <a:extLst>
              <a:ext uri="{FF2B5EF4-FFF2-40B4-BE49-F238E27FC236}">
                <a16:creationId xmlns:a16="http://schemas.microsoft.com/office/drawing/2014/main" id="{46F94C82-A9A3-C04E-8FC6-A41ADBF84C5A}"/>
              </a:ext>
            </a:extLst>
          </p:cNvPr>
          <p:cNvSpPr txBox="1">
            <a:spLocks/>
          </p:cNvSpPr>
          <p:nvPr/>
        </p:nvSpPr>
        <p:spPr>
          <a:xfrm>
            <a:off x="8609432" y="4860155"/>
            <a:ext cx="2918313" cy="3090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00" dirty="0">
                <a:solidFill>
                  <a:srgbClr val="3D3F42"/>
                </a:solidFill>
                <a:latin typeface="Century Gothic"/>
              </a:rPr>
              <a:t>Readers’ Advisory Librarian</a:t>
            </a:r>
            <a:endParaRPr lang="en-US" sz="1600" dirty="0">
              <a:solidFill>
                <a:srgbClr val="3D3F42"/>
              </a:solidFill>
            </a:endParaRP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80929" y="3470981"/>
            <a:ext cx="2478075" cy="463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solidFill>
                  <a:srgbClr val="3D3F42"/>
                </a:solidFill>
                <a:latin typeface="Century Gothic" panose="020B0502020202020204" pitchFamily="34" charset="0"/>
              </a:rPr>
              <a:t>Presenters</a:t>
            </a:r>
          </a:p>
        </p:txBody>
      </p:sp>
      <p:pic>
        <p:nvPicPr>
          <p:cNvPr id="28" name="Picture 27" descr="Shape&#10;&#10;Description automatically generated with medium confidence">
            <a:extLst>
              <a:ext uri="{FF2B5EF4-FFF2-40B4-BE49-F238E27FC236}">
                <a16:creationId xmlns:a16="http://schemas.microsoft.com/office/drawing/2014/main" id="{944822D1-7079-064C-9A09-6BC9368DC7AB}"/>
              </a:ext>
            </a:extLst>
          </p:cNvPr>
          <p:cNvPicPr>
            <a:picLocks noChangeAspect="1"/>
          </p:cNvPicPr>
          <p:nvPr/>
        </p:nvPicPr>
        <p:blipFill>
          <a:blip r:embed="rId3"/>
          <a:stretch>
            <a:fillRect/>
          </a:stretch>
        </p:blipFill>
        <p:spPr>
          <a:xfrm>
            <a:off x="8702112" y="5592517"/>
            <a:ext cx="2068890" cy="407781"/>
          </a:xfrm>
          <a:prstGeom prst="rect">
            <a:avLst/>
          </a:prstGeom>
        </p:spPr>
      </p:pic>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56782" y="3188473"/>
            <a:ext cx="2738663" cy="239175"/>
          </a:xfrm>
          <a:prstGeom prst="rect">
            <a:avLst/>
          </a:prstGeom>
        </p:spPr>
      </p:pic>
      <p:pic>
        <p:nvPicPr>
          <p:cNvPr id="16" name="Picture 15">
            <a:extLst>
              <a:ext uri="{FF2B5EF4-FFF2-40B4-BE49-F238E27FC236}">
                <a16:creationId xmlns:a16="http://schemas.microsoft.com/office/drawing/2014/main" id="{239214FF-0E78-485E-8D3A-BAF811CDC596}"/>
              </a:ext>
            </a:extLst>
          </p:cNvPr>
          <p:cNvPicPr>
            <a:picLocks noChangeAspect="1"/>
          </p:cNvPicPr>
          <p:nvPr/>
        </p:nvPicPr>
        <p:blipFill>
          <a:blip r:embed="rId5"/>
          <a:srcRect l="706" r="706"/>
          <a:stretch/>
        </p:blipFill>
        <p:spPr>
          <a:xfrm>
            <a:off x="1093142" y="4352413"/>
            <a:ext cx="1552200" cy="2097076"/>
          </a:xfrm>
          <a:prstGeom prst="rect">
            <a:avLst/>
          </a:prstGeom>
        </p:spPr>
      </p:pic>
      <p:pic>
        <p:nvPicPr>
          <p:cNvPr id="2" name="Picture 1">
            <a:extLst>
              <a:ext uri="{FF2B5EF4-FFF2-40B4-BE49-F238E27FC236}">
                <a16:creationId xmlns:a16="http://schemas.microsoft.com/office/drawing/2014/main" id="{E527FC24-4140-41A8-A5AA-8344D1AA4301}"/>
              </a:ext>
            </a:extLst>
          </p:cNvPr>
          <p:cNvPicPr>
            <a:picLocks noChangeAspect="1"/>
          </p:cNvPicPr>
          <p:nvPr/>
        </p:nvPicPr>
        <p:blipFill>
          <a:blip r:embed="rId6"/>
          <a:stretch>
            <a:fillRect/>
          </a:stretch>
        </p:blipFill>
        <p:spPr>
          <a:xfrm>
            <a:off x="2708988" y="5575932"/>
            <a:ext cx="3387012" cy="398472"/>
          </a:xfrm>
          <a:prstGeom prst="rect">
            <a:avLst/>
          </a:prstGeom>
        </p:spPr>
      </p:pic>
    </p:spTree>
    <p:extLst>
      <p:ext uri="{BB962C8B-B14F-4D97-AF65-F5344CB8AC3E}">
        <p14:creationId xmlns:p14="http://schemas.microsoft.com/office/powerpoint/2010/main" val="308382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ctrTitle"/>
          </p:nvPr>
        </p:nvSpPr>
        <p:spPr>
          <a:xfrm>
            <a:off x="415600" y="818600"/>
            <a:ext cx="11360800" cy="2610400"/>
          </a:xfrm>
          <a:prstGeom prst="rect">
            <a:avLst/>
          </a:prstGeom>
          <a:noFill/>
        </p:spPr>
        <p:txBody>
          <a:bodyPr spcFirstLastPara="1" wrap="square" lIns="121900" tIns="121900" rIns="121900" bIns="121900" anchor="b" anchorCtr="0">
            <a:noAutofit/>
          </a:bodyPr>
          <a:lstStyle/>
          <a:p>
            <a:r>
              <a:rPr lang="en"/>
              <a:t>#LIBRARY</a:t>
            </a:r>
            <a:endParaRPr/>
          </a:p>
          <a:p>
            <a:r>
              <a:rPr lang="en" sz="2267">
                <a:solidFill>
                  <a:srgbClr val="000000"/>
                </a:solidFill>
              </a:rPr>
              <a:t>Digital Readers’ Advisory</a:t>
            </a:r>
            <a:endParaRPr sz="7866"/>
          </a:p>
        </p:txBody>
      </p:sp>
      <p:sp>
        <p:nvSpPr>
          <p:cNvPr id="57" name="Google Shape;57;p13"/>
          <p:cNvSpPr txBox="1">
            <a:spLocks noGrp="1"/>
          </p:cNvSpPr>
          <p:nvPr>
            <p:ph type="subTitle" idx="1"/>
          </p:nvPr>
        </p:nvSpPr>
        <p:spPr>
          <a:xfrm>
            <a:off x="415600" y="4221097"/>
            <a:ext cx="11360800" cy="978000"/>
          </a:xfrm>
          <a:prstGeom prst="rect">
            <a:avLst/>
          </a:prstGeom>
        </p:spPr>
        <p:txBody>
          <a:bodyPr spcFirstLastPara="1" wrap="square" lIns="121900" tIns="121900" rIns="121900" bIns="121900" anchor="t" anchorCtr="0">
            <a:noAutofit/>
          </a:bodyPr>
          <a:lstStyle/>
          <a:p>
            <a:pPr marL="0" indent="0"/>
            <a:r>
              <a:rPr lang="en" sz="2400">
                <a:solidFill>
                  <a:srgbClr val="000000"/>
                </a:solidFill>
                <a:latin typeface="Alfa Slab One"/>
                <a:ea typeface="Alfa Slab One"/>
                <a:cs typeface="Alfa Slab One"/>
                <a:sym typeface="Alfa Slab One"/>
              </a:rPr>
              <a:t>By Yaika Sabat and Monique Christian-Long</a:t>
            </a:r>
            <a:r>
              <a:rPr lang="en" sz="2933">
                <a:solidFill>
                  <a:srgbClr val="000000"/>
                </a:solidFill>
                <a:latin typeface="Alfa Slab One"/>
                <a:ea typeface="Alfa Slab One"/>
                <a:cs typeface="Alfa Slab One"/>
                <a:sym typeface="Alfa Slab One"/>
              </a:rPr>
              <a:t> </a:t>
            </a:r>
            <a:endParaRPr sz="2933">
              <a:solidFill>
                <a:srgbClr val="000000"/>
              </a:solidFill>
              <a:latin typeface="Alfa Slab One"/>
              <a:ea typeface="Alfa Slab One"/>
              <a:cs typeface="Alfa Slab One"/>
              <a:sym typeface="Alfa Slab One"/>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Objectives</a:t>
            </a:r>
            <a:endParaRPr/>
          </a:p>
        </p:txBody>
      </p:sp>
      <p:sp>
        <p:nvSpPr>
          <p:cNvPr id="63" name="Google Shape;63;p14"/>
          <p:cNvSpPr txBox="1">
            <a:spLocks noGrp="1"/>
          </p:cNvSpPr>
          <p:nvPr>
            <p:ph type="body" idx="1"/>
          </p:nvPr>
        </p:nvSpPr>
        <p:spPr>
          <a:xfrm>
            <a:off x="474800" y="1931333"/>
            <a:ext cx="11360800" cy="4555200"/>
          </a:xfrm>
          <a:prstGeom prst="rect">
            <a:avLst/>
          </a:prstGeom>
        </p:spPr>
        <p:txBody>
          <a:bodyPr spcFirstLastPara="1" wrap="square" lIns="121900" tIns="121900" rIns="121900" bIns="121900" anchor="t" anchorCtr="0">
            <a:noAutofit/>
          </a:bodyPr>
          <a:lstStyle/>
          <a:p>
            <a:pPr>
              <a:lnSpc>
                <a:spcPct val="150000"/>
              </a:lnSpc>
            </a:pPr>
            <a:r>
              <a:rPr lang="en" dirty="0"/>
              <a:t>Learn how to effectively use social media to perform and promote readers’ advisory initiatives. </a:t>
            </a:r>
            <a:endParaRPr/>
          </a:p>
          <a:p>
            <a:pPr>
              <a:lnSpc>
                <a:spcPct val="150000"/>
              </a:lnSpc>
            </a:pPr>
            <a:r>
              <a:rPr lang="en" dirty="0"/>
              <a:t>Learn to design post to reach specific audiences. </a:t>
            </a:r>
            <a:endParaRPr dirty="0"/>
          </a:p>
          <a:p>
            <a:pPr>
              <a:lnSpc>
                <a:spcPct val="150000"/>
              </a:lnSpc>
            </a:pPr>
            <a:r>
              <a:rPr lang="en" dirty="0"/>
              <a:t>Learn to find recommendations using </a:t>
            </a:r>
            <a:r>
              <a:rPr lang="en" dirty="0" err="1"/>
              <a:t>NoveList</a:t>
            </a:r>
            <a:r>
              <a:rPr lang="en" dirty="0"/>
              <a:t> tools. </a:t>
            </a:r>
            <a:endParaRPr/>
          </a:p>
          <a:p>
            <a:pPr>
              <a:lnSpc>
                <a:spcPct val="150000"/>
              </a:lnSpc>
            </a:pPr>
            <a:r>
              <a:rPr lang="en" dirty="0"/>
              <a:t>Other digital avenues for readers’ advisory.</a:t>
            </a:r>
            <a:endParaRPr dirty="0"/>
          </a:p>
        </p:txBody>
      </p:sp>
      <p:sp>
        <p:nvSpPr>
          <p:cNvPr id="2" name="Slide Number Placeholder 1">
            <a:extLst>
              <a:ext uri="{FF2B5EF4-FFF2-40B4-BE49-F238E27FC236}">
                <a16:creationId xmlns:a16="http://schemas.microsoft.com/office/drawing/2014/main" id="{67DEF8F5-E270-4711-B7C5-463391CCCD3A}"/>
              </a:ext>
            </a:extLst>
          </p:cNvPr>
          <p:cNvSpPr>
            <a:spLocks noGrp="1"/>
          </p:cNvSpPr>
          <p:nvPr>
            <p:ph type="sldNum" idx="12"/>
          </p:nvPr>
        </p:nvSpPr>
        <p:spPr/>
        <p:txBody>
          <a:bodyPr/>
          <a:lstStyle/>
          <a:p>
            <a:fld id="{00000000-1234-1234-1234-123412341234}" type="slidenum">
              <a:rPr lang="en" smtClean="0"/>
              <a:pPr/>
              <a:t>169</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5F42EC-1C0E-4F02-A359-CFA5A7B757BE}"/>
              </a:ext>
            </a:extLst>
          </p:cNvPr>
          <p:cNvSpPr/>
          <p:nvPr/>
        </p:nvSpPr>
        <p:spPr>
          <a:xfrm>
            <a:off x="0" y="0"/>
            <a:ext cx="2914022" cy="6858001"/>
          </a:xfrm>
          <a:prstGeom prst="rect">
            <a:avLst/>
          </a:prstGeom>
          <a:solidFill>
            <a:srgbClr val="002F56"/>
          </a:solidFill>
          <a:ln w="12700" cap="flat" cmpd="sng" algn="ctr">
            <a:noFill/>
            <a:prstDash val="solid"/>
            <a:miter lim="800000"/>
          </a:ln>
          <a:effectLst/>
        </p:spPr>
        <p:txBody>
          <a:bodyPr lIns="274320" rIns="27432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3" name="Oval 2">
            <a:extLst>
              <a:ext uri="{FF2B5EF4-FFF2-40B4-BE49-F238E27FC236}">
                <a16:creationId xmlns:a16="http://schemas.microsoft.com/office/drawing/2014/main" id="{00548FDC-51DE-41FD-AB50-0504727117EB}"/>
              </a:ext>
            </a:extLst>
          </p:cNvPr>
          <p:cNvSpPr/>
          <p:nvPr/>
        </p:nvSpPr>
        <p:spPr>
          <a:xfrm>
            <a:off x="1034767" y="603051"/>
            <a:ext cx="626982" cy="626982"/>
          </a:xfrm>
          <a:prstGeom prst="ellipse">
            <a:avLst/>
          </a:prstGeom>
          <a:solidFill>
            <a:srgbClr val="3E75C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mn-cs"/>
              </a:rPr>
              <a:t>2</a:t>
            </a:r>
          </a:p>
        </p:txBody>
      </p:sp>
      <p:sp>
        <p:nvSpPr>
          <p:cNvPr id="4" name="TextBox 3">
            <a:extLst>
              <a:ext uri="{FF2B5EF4-FFF2-40B4-BE49-F238E27FC236}">
                <a16:creationId xmlns:a16="http://schemas.microsoft.com/office/drawing/2014/main" id="{23D4F459-68AE-4AD1-9F9D-55BD6683CAC6}"/>
              </a:ext>
            </a:extLst>
          </p:cNvPr>
          <p:cNvSpPr txBox="1"/>
          <p:nvPr/>
        </p:nvSpPr>
        <p:spPr>
          <a:xfrm>
            <a:off x="436995" y="1571625"/>
            <a:ext cx="2124075" cy="292310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Increase reader understanding about what they like and why.</a:t>
            </a:r>
          </a:p>
        </p:txBody>
      </p:sp>
      <p:sp>
        <p:nvSpPr>
          <p:cNvPr id="5" name="Content Placeholder 2">
            <a:extLst>
              <a:ext uri="{FF2B5EF4-FFF2-40B4-BE49-F238E27FC236}">
                <a16:creationId xmlns:a16="http://schemas.microsoft.com/office/drawing/2014/main" id="{42829BBF-35C4-4C03-AFDF-162688419F6A}"/>
              </a:ext>
            </a:extLst>
          </p:cNvPr>
          <p:cNvSpPr txBox="1">
            <a:spLocks/>
          </p:cNvSpPr>
          <p:nvPr/>
        </p:nvSpPr>
        <p:spPr>
          <a:xfrm>
            <a:off x="3697567" y="501705"/>
            <a:ext cx="7575620" cy="6162815"/>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E75CF"/>
                </a:solidFill>
                <a:effectLst/>
                <a:uLnTx/>
                <a:uFillTx/>
                <a:latin typeface="Arial"/>
                <a:ea typeface="+mn-ea"/>
                <a:cs typeface="+mn-cs"/>
              </a:rPr>
              <a:t>RA is the art of introducing unknown items to a reader and connecting that item to identified reader interests. </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54545"/>
                </a:solidFill>
                <a:effectLst/>
                <a:uLnTx/>
                <a:uFillTx/>
                <a:latin typeface="Arial"/>
                <a:ea typeface="+mn-ea"/>
                <a:cs typeface="+mn-cs"/>
              </a:rPr>
              <a:t>Autumn focuses on elements that the reader has stated as preferences. Then explicitly restates the reader’s preference allowing the reader to make the connection.</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54545"/>
                </a:solidFill>
                <a:effectLst/>
                <a:uLnTx/>
                <a:uFillTx/>
                <a:latin typeface="Arial"/>
                <a:ea typeface="+mn-ea"/>
                <a:cs typeface="+mn-cs"/>
              </a:rPr>
              <a:t>This approach increases the likelihood that the reader will consider the title. Joanne’s response to Autumn’s description also indicates that this reader feels heard! </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54545"/>
              </a:solidFill>
              <a:effectLst/>
              <a:uLnTx/>
              <a:uFillTx/>
              <a:latin typeface="Arial"/>
              <a:ea typeface="+mn-ea"/>
              <a:cs typeface="+mn-cs"/>
            </a:endParaRP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454545"/>
              </a:solidFill>
              <a:effectLst/>
              <a:uLnTx/>
              <a:uFillTx/>
              <a:latin typeface="Arial"/>
              <a:ea typeface="+mn-ea"/>
              <a:cs typeface="+mn-cs"/>
            </a:endParaRPr>
          </a:p>
        </p:txBody>
      </p:sp>
    </p:spTree>
    <p:extLst>
      <p:ext uri="{BB962C8B-B14F-4D97-AF65-F5344CB8AC3E}">
        <p14:creationId xmlns:p14="http://schemas.microsoft.com/office/powerpoint/2010/main" val="416819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57333" y="593367"/>
            <a:ext cx="11360800" cy="763600"/>
          </a:xfrm>
          <a:prstGeom prst="rect">
            <a:avLst/>
          </a:prstGeom>
        </p:spPr>
        <p:txBody>
          <a:bodyPr spcFirstLastPara="1" wrap="square" lIns="121900" tIns="121900" rIns="121900" bIns="121900" anchor="t" anchorCtr="0">
            <a:noAutofit/>
          </a:bodyPr>
          <a:lstStyle/>
          <a:p>
            <a:r>
              <a:rPr lang="en"/>
              <a:t>Social Media Strategy </a:t>
            </a:r>
            <a:endParaRPr/>
          </a:p>
        </p:txBody>
      </p:sp>
      <p:sp>
        <p:nvSpPr>
          <p:cNvPr id="69" name="Google Shape;69;p15"/>
          <p:cNvSpPr txBox="1">
            <a:spLocks noGrp="1"/>
          </p:cNvSpPr>
          <p:nvPr>
            <p:ph type="body" idx="1"/>
          </p:nvPr>
        </p:nvSpPr>
        <p:spPr>
          <a:xfrm>
            <a:off x="6231167" y="1433500"/>
            <a:ext cx="5333200" cy="4555200"/>
          </a:xfrm>
          <a:prstGeom prst="rect">
            <a:avLst/>
          </a:prstGeom>
        </p:spPr>
        <p:txBody>
          <a:bodyPr spcFirstLastPara="1" wrap="square" lIns="121900" tIns="121900" rIns="121900" bIns="121900" anchor="t" anchorCtr="0">
            <a:noAutofit/>
          </a:bodyPr>
          <a:lstStyle/>
          <a:p>
            <a:pPr>
              <a:lnSpc>
                <a:spcPct val="150000"/>
              </a:lnSpc>
              <a:buClr>
                <a:srgbClr val="000000"/>
              </a:buClr>
            </a:pPr>
            <a:r>
              <a:rPr lang="en">
                <a:solidFill>
                  <a:srgbClr val="000000"/>
                </a:solidFill>
              </a:rPr>
              <a:t>Social media is not just for marketing, but also for engaging library users. </a:t>
            </a:r>
            <a:endParaRPr>
              <a:solidFill>
                <a:srgbClr val="000000"/>
              </a:solidFill>
            </a:endParaRPr>
          </a:p>
          <a:p>
            <a:pPr>
              <a:lnSpc>
                <a:spcPct val="150000"/>
              </a:lnSpc>
              <a:buClr>
                <a:srgbClr val="000000"/>
              </a:buClr>
            </a:pPr>
            <a:r>
              <a:rPr lang="en">
                <a:solidFill>
                  <a:srgbClr val="000000"/>
                </a:solidFill>
              </a:rPr>
              <a:t>Get to know your audiences and what types of posts attract them.</a:t>
            </a:r>
            <a:endParaRPr>
              <a:solidFill>
                <a:srgbClr val="000000"/>
              </a:solidFill>
            </a:endParaRPr>
          </a:p>
          <a:p>
            <a:pPr>
              <a:lnSpc>
                <a:spcPct val="150000"/>
              </a:lnSpc>
              <a:buClr>
                <a:srgbClr val="000000"/>
              </a:buClr>
            </a:pPr>
            <a:r>
              <a:rPr lang="en">
                <a:solidFill>
                  <a:srgbClr val="000000"/>
                </a:solidFill>
              </a:rPr>
              <a:t>Take advantage of trends, hashtags and social media challenges when they apply. </a:t>
            </a:r>
            <a:endParaRPr>
              <a:solidFill>
                <a:srgbClr val="000000"/>
              </a:solidFill>
            </a:endParaRPr>
          </a:p>
          <a:p>
            <a:pPr>
              <a:lnSpc>
                <a:spcPct val="150000"/>
              </a:lnSpc>
              <a:buClr>
                <a:srgbClr val="000000"/>
              </a:buClr>
            </a:pPr>
            <a:r>
              <a:rPr lang="en">
                <a:solidFill>
                  <a:srgbClr val="000000"/>
                </a:solidFill>
              </a:rPr>
              <a:t>Use social media as a gateway to your other reader’s advisory services. </a:t>
            </a:r>
            <a:endParaRPr>
              <a:solidFill>
                <a:srgbClr val="000000"/>
              </a:solidFill>
            </a:endParaRPr>
          </a:p>
          <a:p>
            <a:pPr>
              <a:lnSpc>
                <a:spcPct val="150000"/>
              </a:lnSpc>
              <a:buClr>
                <a:srgbClr val="000000"/>
              </a:buClr>
            </a:pPr>
            <a:r>
              <a:rPr lang="en">
                <a:solidFill>
                  <a:srgbClr val="000000"/>
                </a:solidFill>
              </a:rPr>
              <a:t>Use diverse content in your posts. </a:t>
            </a:r>
            <a:endParaRPr>
              <a:solidFill>
                <a:srgbClr val="000000"/>
              </a:solidFill>
            </a:endParaRPr>
          </a:p>
          <a:p>
            <a:pPr>
              <a:lnSpc>
                <a:spcPct val="150000"/>
              </a:lnSpc>
              <a:buClr>
                <a:srgbClr val="000000"/>
              </a:buClr>
            </a:pPr>
            <a:r>
              <a:rPr lang="en">
                <a:solidFill>
                  <a:srgbClr val="000000"/>
                </a:solidFill>
              </a:rPr>
              <a:t>Consistency is key. </a:t>
            </a:r>
            <a:endParaRPr>
              <a:solidFill>
                <a:srgbClr val="000000"/>
              </a:solidFill>
            </a:endParaRPr>
          </a:p>
        </p:txBody>
      </p:sp>
      <p:pic>
        <p:nvPicPr>
          <p:cNvPr id="70" name="Google Shape;70;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58634" y="2093500"/>
            <a:ext cx="5048597" cy="2959733"/>
          </a:xfrm>
          <a:prstGeom prst="rect">
            <a:avLst/>
          </a:prstGeom>
          <a:noFill/>
          <a:ln>
            <a:noFill/>
          </a:ln>
        </p:spPr>
      </p:pic>
      <p:sp>
        <p:nvSpPr>
          <p:cNvPr id="2" name="Slide Number Placeholder 1">
            <a:extLst>
              <a:ext uri="{FF2B5EF4-FFF2-40B4-BE49-F238E27FC236}">
                <a16:creationId xmlns:a16="http://schemas.microsoft.com/office/drawing/2014/main" id="{58DD25FD-F340-4A54-AEC2-255C6277D796}"/>
              </a:ext>
            </a:extLst>
          </p:cNvPr>
          <p:cNvSpPr>
            <a:spLocks noGrp="1"/>
          </p:cNvSpPr>
          <p:nvPr>
            <p:ph type="sldNum" idx="12"/>
          </p:nvPr>
        </p:nvSpPr>
        <p:spPr/>
        <p:txBody>
          <a:bodyPr/>
          <a:lstStyle/>
          <a:p>
            <a:fld id="{00000000-1234-1234-1234-123412341234}" type="slidenum">
              <a:rPr lang="en" smtClean="0"/>
              <a:pPr/>
              <a:t>170</a:t>
            </a:fld>
            <a:endParaRPr lang="en"/>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663100" y="593367"/>
            <a:ext cx="11113200" cy="763600"/>
          </a:xfrm>
          <a:prstGeom prst="rect">
            <a:avLst/>
          </a:prstGeom>
        </p:spPr>
        <p:txBody>
          <a:bodyPr spcFirstLastPara="1" wrap="square" lIns="121900" tIns="121900" rIns="121900" bIns="121900" anchor="t" anchorCtr="0">
            <a:noAutofit/>
          </a:bodyPr>
          <a:lstStyle/>
          <a:p>
            <a:r>
              <a:rPr lang="en"/>
              <a:t>Readers’ Advisory Online</a:t>
            </a:r>
            <a:endParaRPr/>
          </a:p>
        </p:txBody>
      </p:sp>
      <p:sp>
        <p:nvSpPr>
          <p:cNvPr id="76" name="Google Shape;76;p16"/>
          <p:cNvSpPr txBox="1">
            <a:spLocks noGrp="1"/>
          </p:cNvSpPr>
          <p:nvPr>
            <p:ph type="body" idx="1"/>
          </p:nvPr>
        </p:nvSpPr>
        <p:spPr>
          <a:xfrm>
            <a:off x="817800" y="1516000"/>
            <a:ext cx="5906000" cy="5042800"/>
          </a:xfrm>
          <a:prstGeom prst="rect">
            <a:avLst/>
          </a:prstGeom>
        </p:spPr>
        <p:txBody>
          <a:bodyPr spcFirstLastPara="1" wrap="square" lIns="121900" tIns="121900" rIns="121900" bIns="121900" anchor="t" anchorCtr="0">
            <a:noAutofit/>
          </a:bodyPr>
          <a:lstStyle/>
          <a:p>
            <a:pPr marL="0" indent="0">
              <a:buNone/>
            </a:pPr>
            <a:r>
              <a:rPr lang="en"/>
              <a:t>Social Media can lead people to other online readers’ advisory initiatives:</a:t>
            </a:r>
            <a:endParaRPr/>
          </a:p>
          <a:p>
            <a:pPr>
              <a:spcBef>
                <a:spcPts val="2133"/>
              </a:spcBef>
            </a:pPr>
            <a:r>
              <a:rPr lang="en"/>
              <a:t>Form-based</a:t>
            </a:r>
            <a:endParaRPr/>
          </a:p>
          <a:p>
            <a:r>
              <a:rPr lang="en"/>
              <a:t>Library Chat </a:t>
            </a:r>
            <a:endParaRPr/>
          </a:p>
          <a:p>
            <a:r>
              <a:rPr lang="en"/>
              <a:t>Newsletters </a:t>
            </a:r>
            <a:endParaRPr/>
          </a:p>
          <a:p>
            <a:r>
              <a:rPr lang="en"/>
              <a:t>Blog Posts </a:t>
            </a:r>
            <a:endParaRPr/>
          </a:p>
          <a:p>
            <a:pPr marL="0" indent="0">
              <a:spcBef>
                <a:spcPts val="2133"/>
              </a:spcBef>
              <a:buNone/>
            </a:pPr>
            <a:r>
              <a:rPr lang="en"/>
              <a:t>Use hashtags to highlight certain initiatives. </a:t>
            </a:r>
            <a:endParaRPr/>
          </a:p>
          <a:p>
            <a:pPr marL="0" indent="0">
              <a:spcBef>
                <a:spcPts val="2133"/>
              </a:spcBef>
              <a:buNone/>
            </a:pPr>
            <a:r>
              <a:rPr lang="en"/>
              <a:t>Having a link to the a reader’s advisory  profile (i.e. blogs, newsletters, book-lists) can help readers connect with certain librarians and encourage them to use the services. </a:t>
            </a:r>
            <a:endParaRPr/>
          </a:p>
          <a:p>
            <a:pPr marL="0" indent="0">
              <a:spcBef>
                <a:spcPts val="2133"/>
              </a:spcBef>
              <a:buNone/>
            </a:pPr>
            <a:r>
              <a:rPr lang="en"/>
              <a:t> </a:t>
            </a:r>
            <a:endParaRPr/>
          </a:p>
          <a:p>
            <a:pPr indent="0">
              <a:spcBef>
                <a:spcPts val="2133"/>
              </a:spcBef>
              <a:spcAft>
                <a:spcPts val="2133"/>
              </a:spcAft>
              <a:buNone/>
            </a:pPr>
            <a:endParaRPr/>
          </a:p>
        </p:txBody>
      </p:sp>
      <p:pic>
        <p:nvPicPr>
          <p:cNvPr id="77" name="Google Shape;77;p16"/>
          <p:cNvPicPr preferRelativeResize="0"/>
          <p:nvPr/>
        </p:nvPicPr>
        <p:blipFill>
          <a:blip r:embed="rId3">
            <a:alphaModFix/>
          </a:blip>
          <a:stretch>
            <a:fillRect/>
          </a:stretch>
        </p:blipFill>
        <p:spPr>
          <a:xfrm>
            <a:off x="7084867" y="1356967"/>
            <a:ext cx="4196501" cy="4823567"/>
          </a:xfrm>
          <a:prstGeom prst="rect">
            <a:avLst/>
          </a:prstGeom>
          <a:noFill/>
          <a:ln>
            <a:noFill/>
          </a:ln>
        </p:spPr>
      </p:pic>
      <p:sp>
        <p:nvSpPr>
          <p:cNvPr id="2" name="Slide Number Placeholder 1">
            <a:extLst>
              <a:ext uri="{FF2B5EF4-FFF2-40B4-BE49-F238E27FC236}">
                <a16:creationId xmlns:a16="http://schemas.microsoft.com/office/drawing/2014/main" id="{01D61DFE-D2BA-49E7-AB89-7EE29CC4E9A7}"/>
              </a:ext>
            </a:extLst>
          </p:cNvPr>
          <p:cNvSpPr>
            <a:spLocks noGrp="1"/>
          </p:cNvSpPr>
          <p:nvPr>
            <p:ph type="sldNum" idx="12"/>
          </p:nvPr>
        </p:nvSpPr>
        <p:spPr/>
        <p:txBody>
          <a:bodyPr/>
          <a:lstStyle/>
          <a:p>
            <a:fld id="{00000000-1234-1234-1234-123412341234}" type="slidenum">
              <a:rPr lang="en" smtClean="0"/>
              <a:pPr/>
              <a:t>171</a:t>
            </a:fld>
            <a:endParaRPr lang="en"/>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1598467" y="593367"/>
            <a:ext cx="10178000" cy="763600"/>
          </a:xfrm>
          <a:prstGeom prst="rect">
            <a:avLst/>
          </a:prstGeom>
        </p:spPr>
        <p:txBody>
          <a:bodyPr spcFirstLastPara="1" wrap="square" lIns="121900" tIns="121900" rIns="121900" bIns="121900" anchor="t" anchorCtr="0">
            <a:noAutofit/>
          </a:bodyPr>
          <a:lstStyle/>
          <a:p>
            <a:r>
              <a:rPr lang="en"/>
              <a:t>Twitter Trends </a:t>
            </a:r>
            <a:endParaRPr/>
          </a:p>
        </p:txBody>
      </p:sp>
      <p:sp>
        <p:nvSpPr>
          <p:cNvPr id="83" name="Google Shape;83;p17"/>
          <p:cNvSpPr txBox="1">
            <a:spLocks noGrp="1"/>
          </p:cNvSpPr>
          <p:nvPr>
            <p:ph type="body" idx="1"/>
          </p:nvPr>
        </p:nvSpPr>
        <p:spPr>
          <a:xfrm>
            <a:off x="415600" y="1536633"/>
            <a:ext cx="5771200" cy="4919200"/>
          </a:xfrm>
          <a:prstGeom prst="rect">
            <a:avLst/>
          </a:prstGeom>
        </p:spPr>
        <p:txBody>
          <a:bodyPr spcFirstLastPara="1" wrap="square" lIns="121900" tIns="121900" rIns="121900" bIns="121900" anchor="t" anchorCtr="0">
            <a:noAutofit/>
          </a:bodyPr>
          <a:lstStyle/>
          <a:p>
            <a:pPr>
              <a:buClr>
                <a:srgbClr val="000000"/>
              </a:buClr>
            </a:pPr>
            <a:r>
              <a:rPr lang="en">
                <a:solidFill>
                  <a:srgbClr val="000000"/>
                </a:solidFill>
              </a:rPr>
              <a:t>More and more authors and readers are on Twitter. There’s a fairly vibrant book community. </a:t>
            </a:r>
            <a:endParaRPr>
              <a:solidFill>
                <a:srgbClr val="000000"/>
              </a:solidFill>
            </a:endParaRPr>
          </a:p>
          <a:p>
            <a:pPr>
              <a:buClr>
                <a:srgbClr val="000000"/>
              </a:buClr>
            </a:pPr>
            <a:r>
              <a:rPr lang="en">
                <a:solidFill>
                  <a:srgbClr val="000000"/>
                </a:solidFill>
              </a:rPr>
              <a:t>#AskALibrarian</a:t>
            </a:r>
            <a:endParaRPr>
              <a:solidFill>
                <a:srgbClr val="000000"/>
              </a:solidFill>
            </a:endParaRPr>
          </a:p>
          <a:p>
            <a:pPr lvl="1" indent="-423323">
              <a:spcBef>
                <a:spcPts val="0"/>
              </a:spcBef>
              <a:buClr>
                <a:srgbClr val="000000"/>
              </a:buClr>
              <a:buSzPts val="1400"/>
            </a:pPr>
            <a:r>
              <a:rPr lang="en" sz="1867">
                <a:solidFill>
                  <a:srgbClr val="000000"/>
                </a:solidFill>
              </a:rPr>
              <a:t>Every Thursday from 12:00-1:00 pm (EST), libraries and librarians answer questions on Twitter.</a:t>
            </a:r>
            <a:endParaRPr sz="1867">
              <a:solidFill>
                <a:srgbClr val="000000"/>
              </a:solidFill>
            </a:endParaRPr>
          </a:p>
          <a:p>
            <a:pPr lvl="1" indent="-423323">
              <a:spcBef>
                <a:spcPts val="0"/>
              </a:spcBef>
              <a:buClr>
                <a:srgbClr val="000000"/>
              </a:buClr>
              <a:buSzPts val="1400"/>
            </a:pPr>
            <a:r>
              <a:rPr lang="en" sz="1867">
                <a:solidFill>
                  <a:srgbClr val="000000"/>
                </a:solidFill>
              </a:rPr>
              <a:t>Great way to practice readers’ advisory with a wider audience</a:t>
            </a:r>
            <a:endParaRPr sz="1867">
              <a:solidFill>
                <a:srgbClr val="000000"/>
              </a:solidFill>
            </a:endParaRPr>
          </a:p>
          <a:p>
            <a:pPr>
              <a:buClr>
                <a:srgbClr val="000000"/>
              </a:buClr>
            </a:pPr>
            <a:r>
              <a:rPr lang="en">
                <a:solidFill>
                  <a:srgbClr val="000000"/>
                </a:solidFill>
              </a:rPr>
              <a:t>Hashtags to follow:</a:t>
            </a:r>
            <a:endParaRPr>
              <a:solidFill>
                <a:srgbClr val="000000"/>
              </a:solidFill>
            </a:endParaRPr>
          </a:p>
          <a:p>
            <a:pPr lvl="1" indent="-423323">
              <a:spcBef>
                <a:spcPts val="0"/>
              </a:spcBef>
              <a:buClr>
                <a:srgbClr val="000000"/>
              </a:buClr>
              <a:buSzPts val="1400"/>
            </a:pPr>
            <a:r>
              <a:rPr lang="en" sz="1867">
                <a:solidFill>
                  <a:srgbClr val="000000"/>
                </a:solidFill>
              </a:rPr>
              <a:t>#diversebooks</a:t>
            </a:r>
            <a:endParaRPr sz="1867">
              <a:solidFill>
                <a:srgbClr val="000000"/>
              </a:solidFill>
            </a:endParaRPr>
          </a:p>
          <a:p>
            <a:pPr lvl="1" indent="-423323">
              <a:spcBef>
                <a:spcPts val="0"/>
              </a:spcBef>
              <a:buClr>
                <a:srgbClr val="000000"/>
              </a:buClr>
              <a:buSzPts val="1400"/>
            </a:pPr>
            <a:r>
              <a:rPr lang="en" sz="1867">
                <a:solidFill>
                  <a:srgbClr val="000000"/>
                </a:solidFill>
              </a:rPr>
              <a:t>#letmelibrarianthatforyou</a:t>
            </a:r>
            <a:endParaRPr sz="1867">
              <a:solidFill>
                <a:srgbClr val="000000"/>
              </a:solidFill>
            </a:endParaRPr>
          </a:p>
          <a:p>
            <a:pPr>
              <a:buClr>
                <a:srgbClr val="000000"/>
              </a:buClr>
            </a:pPr>
            <a:r>
              <a:rPr lang="en">
                <a:solidFill>
                  <a:srgbClr val="000000"/>
                </a:solidFill>
              </a:rPr>
              <a:t>Tag the author in your posts about their books when possible. </a:t>
            </a:r>
            <a:endParaRPr>
              <a:solidFill>
                <a:srgbClr val="000000"/>
              </a:solidFill>
            </a:endParaRPr>
          </a:p>
          <a:p>
            <a:pPr marL="0" indent="0">
              <a:buNone/>
            </a:pPr>
            <a:endParaRPr>
              <a:solidFill>
                <a:srgbClr val="000000"/>
              </a:solidFill>
            </a:endParaRPr>
          </a:p>
          <a:p>
            <a:pPr marL="1219170" indent="0">
              <a:buNone/>
            </a:pPr>
            <a:endParaRPr>
              <a:solidFill>
                <a:srgbClr val="000000"/>
              </a:solidFill>
            </a:endParaRPr>
          </a:p>
        </p:txBody>
      </p:sp>
      <p:sp>
        <p:nvSpPr>
          <p:cNvPr id="84" name="Google Shape;84;p17"/>
          <p:cNvSpPr txBox="1">
            <a:spLocks noGrp="1"/>
          </p:cNvSpPr>
          <p:nvPr>
            <p:ph type="body" idx="2"/>
          </p:nvPr>
        </p:nvSpPr>
        <p:spPr>
          <a:xfrm>
            <a:off x="6391633" y="1536633"/>
            <a:ext cx="5333200" cy="4555200"/>
          </a:xfrm>
          <a:prstGeom prst="rect">
            <a:avLst/>
          </a:prstGeom>
        </p:spPr>
        <p:txBody>
          <a:bodyPr spcFirstLastPara="1" wrap="square" lIns="121900" tIns="121900" rIns="121900" bIns="121900" anchor="t" anchorCtr="0">
            <a:noAutofit/>
          </a:bodyPr>
          <a:lstStyle/>
          <a:p>
            <a:pPr marL="0" indent="0">
              <a:buNone/>
            </a:pPr>
            <a:r>
              <a:rPr lang="en">
                <a:solidFill>
                  <a:srgbClr val="000000"/>
                </a:solidFill>
              </a:rPr>
              <a:t>Keep Track of your own hashtags: #DPLWhatsNext</a:t>
            </a:r>
            <a:endParaRPr>
              <a:solidFill>
                <a:srgbClr val="000000"/>
              </a:solidFill>
            </a:endParaRPr>
          </a:p>
          <a:p>
            <a:pPr marL="0" indent="0">
              <a:spcBef>
                <a:spcPts val="2133"/>
              </a:spcBef>
              <a:spcAft>
                <a:spcPts val="2133"/>
              </a:spcAft>
              <a:buNone/>
            </a:pPr>
            <a:endParaRPr>
              <a:solidFill>
                <a:srgbClr val="000000"/>
              </a:solidFill>
            </a:endParaRPr>
          </a:p>
        </p:txBody>
      </p:sp>
      <p:pic>
        <p:nvPicPr>
          <p:cNvPr id="85" name="Google Shape;85;p17"/>
          <p:cNvPicPr preferRelativeResize="0"/>
          <p:nvPr/>
        </p:nvPicPr>
        <p:blipFill>
          <a:blip r:embed="rId3">
            <a:alphaModFix/>
          </a:blip>
          <a:stretch>
            <a:fillRect/>
          </a:stretch>
        </p:blipFill>
        <p:spPr>
          <a:xfrm>
            <a:off x="7002367" y="2346033"/>
            <a:ext cx="3895835" cy="4109800"/>
          </a:xfrm>
          <a:prstGeom prst="rect">
            <a:avLst/>
          </a:prstGeom>
          <a:noFill/>
          <a:ln>
            <a:noFill/>
          </a:ln>
        </p:spPr>
      </p:pic>
      <p:pic>
        <p:nvPicPr>
          <p:cNvPr id="86" name="Google Shape;86;p1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72569" y="522834"/>
            <a:ext cx="907167" cy="834133"/>
          </a:xfrm>
          <a:prstGeom prst="rect">
            <a:avLst/>
          </a:prstGeom>
          <a:noFill/>
          <a:ln>
            <a:noFill/>
          </a:ln>
        </p:spPr>
      </p:pic>
      <p:sp>
        <p:nvSpPr>
          <p:cNvPr id="2" name="Slide Number Placeholder 1">
            <a:extLst>
              <a:ext uri="{FF2B5EF4-FFF2-40B4-BE49-F238E27FC236}">
                <a16:creationId xmlns:a16="http://schemas.microsoft.com/office/drawing/2014/main" id="{B69D5A5E-B692-49CF-9E3C-73B45DBA7A19}"/>
              </a:ext>
            </a:extLst>
          </p:cNvPr>
          <p:cNvSpPr>
            <a:spLocks noGrp="1"/>
          </p:cNvSpPr>
          <p:nvPr>
            <p:ph type="sldNum" idx="12"/>
          </p:nvPr>
        </p:nvSpPr>
        <p:spPr/>
        <p:txBody>
          <a:bodyPr/>
          <a:lstStyle/>
          <a:p>
            <a:fld id="{00000000-1234-1234-1234-123412341234}" type="slidenum">
              <a:rPr lang="en" smtClean="0"/>
              <a:pPr/>
              <a:t>172</a:t>
            </a:fld>
            <a:endParaRPr lang="en"/>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1206600" y="325233"/>
            <a:ext cx="10570000" cy="763600"/>
          </a:xfrm>
          <a:prstGeom prst="rect">
            <a:avLst/>
          </a:prstGeom>
        </p:spPr>
        <p:txBody>
          <a:bodyPr spcFirstLastPara="1" wrap="square" lIns="121900" tIns="121900" rIns="121900" bIns="121900" anchor="t" anchorCtr="0">
            <a:noAutofit/>
          </a:bodyPr>
          <a:lstStyle/>
          <a:p>
            <a:r>
              <a:rPr lang="en"/>
              <a:t>Instagram Influence</a:t>
            </a:r>
            <a:endParaRPr/>
          </a:p>
        </p:txBody>
      </p:sp>
      <p:sp>
        <p:nvSpPr>
          <p:cNvPr id="92" name="Google Shape;92;p18"/>
          <p:cNvSpPr txBox="1">
            <a:spLocks noGrp="1"/>
          </p:cNvSpPr>
          <p:nvPr>
            <p:ph type="body" idx="1"/>
          </p:nvPr>
        </p:nvSpPr>
        <p:spPr>
          <a:xfrm>
            <a:off x="611533" y="1356967"/>
            <a:ext cx="6566000" cy="4727600"/>
          </a:xfrm>
          <a:prstGeom prst="rect">
            <a:avLst/>
          </a:prstGeom>
        </p:spPr>
        <p:txBody>
          <a:bodyPr spcFirstLastPara="1" wrap="square" lIns="121900" tIns="121900" rIns="121900" bIns="121900" anchor="t" anchorCtr="0">
            <a:noAutofit/>
          </a:bodyPr>
          <a:lstStyle/>
          <a:p>
            <a:pPr>
              <a:buClr>
                <a:srgbClr val="000000"/>
              </a:buClr>
            </a:pPr>
            <a:r>
              <a:rPr lang="en">
                <a:solidFill>
                  <a:srgbClr val="000000"/>
                </a:solidFill>
              </a:rPr>
              <a:t>Grabbing user’s attention with visuals is key.</a:t>
            </a:r>
            <a:endParaRPr>
              <a:solidFill>
                <a:srgbClr val="000000"/>
              </a:solidFill>
            </a:endParaRPr>
          </a:p>
          <a:p>
            <a:pPr>
              <a:buClr>
                <a:srgbClr val="000000"/>
              </a:buClr>
            </a:pPr>
            <a:r>
              <a:rPr lang="en">
                <a:solidFill>
                  <a:srgbClr val="000000"/>
                </a:solidFill>
              </a:rPr>
              <a:t>Instagram stories (and now Reels) are another way to reach your audience. </a:t>
            </a:r>
            <a:endParaRPr>
              <a:solidFill>
                <a:srgbClr val="000000"/>
              </a:solidFill>
            </a:endParaRPr>
          </a:p>
          <a:p>
            <a:pPr>
              <a:buClr>
                <a:srgbClr val="000000"/>
              </a:buClr>
            </a:pPr>
            <a:r>
              <a:rPr lang="en">
                <a:solidFill>
                  <a:srgbClr val="000000"/>
                </a:solidFill>
              </a:rPr>
              <a:t>You can post that you are recommending books during a certain time in your story. For each book you recommend, make a story. </a:t>
            </a:r>
            <a:endParaRPr>
              <a:solidFill>
                <a:srgbClr val="000000"/>
              </a:solidFill>
            </a:endParaRPr>
          </a:p>
          <a:p>
            <a:pPr lvl="1" indent="-423323">
              <a:spcBef>
                <a:spcPts val="0"/>
              </a:spcBef>
              <a:buClr>
                <a:srgbClr val="000000"/>
              </a:buClr>
              <a:buSzPts val="1400"/>
            </a:pPr>
            <a:r>
              <a:rPr lang="en" sz="1867">
                <a:solidFill>
                  <a:srgbClr val="000000"/>
                </a:solidFill>
              </a:rPr>
              <a:t>Ex: Need to find your next read? We’ll be on Instagram Live from 3-4 to help you pick a book. </a:t>
            </a:r>
            <a:endParaRPr sz="1867">
              <a:solidFill>
                <a:srgbClr val="000000"/>
              </a:solidFill>
            </a:endParaRPr>
          </a:p>
          <a:p>
            <a:pPr>
              <a:buClr>
                <a:srgbClr val="000000"/>
              </a:buClr>
            </a:pPr>
            <a:r>
              <a:rPr lang="en">
                <a:solidFill>
                  <a:srgbClr val="000000"/>
                </a:solidFill>
              </a:rPr>
              <a:t>Hashtags:</a:t>
            </a:r>
            <a:endParaRPr>
              <a:solidFill>
                <a:srgbClr val="000000"/>
              </a:solidFill>
            </a:endParaRPr>
          </a:p>
          <a:p>
            <a:pPr lvl="1" indent="-423323">
              <a:spcBef>
                <a:spcPts val="0"/>
              </a:spcBef>
              <a:buClr>
                <a:srgbClr val="000000"/>
              </a:buClr>
              <a:buSzPts val="1400"/>
            </a:pPr>
            <a:r>
              <a:rPr lang="en" sz="1867">
                <a:solidFill>
                  <a:srgbClr val="000000"/>
                </a:solidFill>
              </a:rPr>
              <a:t>#bookstagram</a:t>
            </a:r>
            <a:endParaRPr sz="1867">
              <a:solidFill>
                <a:srgbClr val="000000"/>
              </a:solidFill>
            </a:endParaRPr>
          </a:p>
          <a:p>
            <a:pPr lvl="1" indent="-423323">
              <a:spcBef>
                <a:spcPts val="0"/>
              </a:spcBef>
              <a:buClr>
                <a:srgbClr val="000000"/>
              </a:buClr>
              <a:buSzPts val="1400"/>
            </a:pPr>
            <a:r>
              <a:rPr lang="en" sz="1867">
                <a:solidFill>
                  <a:srgbClr val="000000"/>
                </a:solidFill>
              </a:rPr>
              <a:t>#blackbookstagram </a:t>
            </a:r>
            <a:endParaRPr sz="1867">
              <a:solidFill>
                <a:srgbClr val="000000"/>
              </a:solidFill>
            </a:endParaRPr>
          </a:p>
          <a:p>
            <a:pPr lvl="1" indent="-423323">
              <a:spcBef>
                <a:spcPts val="0"/>
              </a:spcBef>
              <a:buClr>
                <a:srgbClr val="000000"/>
              </a:buClr>
              <a:buSzPts val="1400"/>
            </a:pPr>
            <a:r>
              <a:rPr lang="en" sz="1867">
                <a:solidFill>
                  <a:srgbClr val="000000"/>
                </a:solidFill>
              </a:rPr>
              <a:t>#weneeddiversebooks</a:t>
            </a:r>
            <a:endParaRPr sz="1867">
              <a:solidFill>
                <a:srgbClr val="000000"/>
              </a:solidFill>
            </a:endParaRPr>
          </a:p>
        </p:txBody>
      </p:sp>
      <p:pic>
        <p:nvPicPr>
          <p:cNvPr id="93" name="Google Shape;93;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56134" y="289566"/>
            <a:ext cx="834932" cy="834932"/>
          </a:xfrm>
          <a:prstGeom prst="rect">
            <a:avLst/>
          </a:prstGeom>
          <a:noFill/>
          <a:ln>
            <a:noFill/>
          </a:ln>
        </p:spPr>
      </p:pic>
      <p:pic>
        <p:nvPicPr>
          <p:cNvPr id="94" name="Google Shape;94;p1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58334" y="648934"/>
            <a:ext cx="3136300" cy="5435633"/>
          </a:xfrm>
          <a:prstGeom prst="rect">
            <a:avLst/>
          </a:prstGeom>
          <a:noFill/>
          <a:ln>
            <a:noFill/>
          </a:ln>
        </p:spPr>
      </p:pic>
      <p:sp>
        <p:nvSpPr>
          <p:cNvPr id="2" name="Slide Number Placeholder 1">
            <a:extLst>
              <a:ext uri="{FF2B5EF4-FFF2-40B4-BE49-F238E27FC236}">
                <a16:creationId xmlns:a16="http://schemas.microsoft.com/office/drawing/2014/main" id="{746BCBF1-0898-42FA-A023-160D7992CB0B}"/>
              </a:ext>
            </a:extLst>
          </p:cNvPr>
          <p:cNvSpPr>
            <a:spLocks noGrp="1"/>
          </p:cNvSpPr>
          <p:nvPr>
            <p:ph type="sldNum" idx="12"/>
          </p:nvPr>
        </p:nvSpPr>
        <p:spPr/>
        <p:txBody>
          <a:bodyPr/>
          <a:lstStyle/>
          <a:p>
            <a:fld id="{00000000-1234-1234-1234-123412341234}" type="slidenum">
              <a:rPr lang="en" smtClean="0"/>
              <a:pPr/>
              <a:t>173</a:t>
            </a:fld>
            <a:endParaRPr lang="en"/>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1485033" y="510867"/>
            <a:ext cx="10291200" cy="763600"/>
          </a:xfrm>
          <a:prstGeom prst="rect">
            <a:avLst/>
          </a:prstGeom>
        </p:spPr>
        <p:txBody>
          <a:bodyPr spcFirstLastPara="1" wrap="square" lIns="121900" tIns="121900" rIns="121900" bIns="121900" anchor="t" anchorCtr="0">
            <a:noAutofit/>
          </a:bodyPr>
          <a:lstStyle/>
          <a:p>
            <a:r>
              <a:rPr lang="en"/>
              <a:t>Librarians of TikTok</a:t>
            </a:r>
            <a:endParaRPr/>
          </a:p>
        </p:txBody>
      </p:sp>
      <p:sp>
        <p:nvSpPr>
          <p:cNvPr id="100" name="Google Shape;100;p19"/>
          <p:cNvSpPr txBox="1">
            <a:spLocks noGrp="1"/>
          </p:cNvSpPr>
          <p:nvPr>
            <p:ph type="body" idx="1"/>
          </p:nvPr>
        </p:nvSpPr>
        <p:spPr>
          <a:xfrm>
            <a:off x="869367" y="1763500"/>
            <a:ext cx="6102000" cy="3991200"/>
          </a:xfrm>
          <a:prstGeom prst="rect">
            <a:avLst/>
          </a:prstGeom>
        </p:spPr>
        <p:txBody>
          <a:bodyPr spcFirstLastPara="1" wrap="square" lIns="121900" tIns="121900" rIns="121900" bIns="121900" anchor="t" anchorCtr="0">
            <a:noAutofit/>
          </a:bodyPr>
          <a:lstStyle/>
          <a:p>
            <a:r>
              <a:rPr lang="en"/>
              <a:t>TikTok allows you to share up to 1 minute video and do voice overs, use music samples and perform duets with other TikTok users. </a:t>
            </a:r>
            <a:endParaRPr/>
          </a:p>
          <a:p>
            <a:r>
              <a:rPr lang="en"/>
              <a:t>This is a good platform for reaching teens. </a:t>
            </a:r>
            <a:endParaRPr/>
          </a:p>
          <a:p>
            <a:r>
              <a:rPr lang="en"/>
              <a:t>These post share outside of your followers, based on an algorithm. </a:t>
            </a:r>
            <a:endParaRPr/>
          </a:p>
          <a:p>
            <a:pPr lvl="1" indent="-423323">
              <a:spcBef>
                <a:spcPts val="0"/>
              </a:spcBef>
              <a:buSzPts val="1400"/>
            </a:pPr>
            <a:r>
              <a:rPr lang="en" sz="1867"/>
              <a:t>Using popular sounds and music that are trending will increase viewers. </a:t>
            </a:r>
            <a:endParaRPr sz="1867"/>
          </a:p>
          <a:p>
            <a:r>
              <a:rPr lang="en"/>
              <a:t>#librariansoftiktok</a:t>
            </a:r>
            <a:endParaRPr/>
          </a:p>
          <a:p>
            <a:pPr lvl="1" indent="-423323">
              <a:spcBef>
                <a:spcPts val="0"/>
              </a:spcBef>
              <a:buSzPts val="1400"/>
            </a:pPr>
            <a:r>
              <a:rPr lang="en" sz="1867"/>
              <a:t>Mostly shares funny videos about library life. </a:t>
            </a:r>
            <a:endParaRPr sz="1867"/>
          </a:p>
          <a:p>
            <a:r>
              <a:rPr lang="en"/>
              <a:t>#booktok</a:t>
            </a:r>
            <a:endParaRPr/>
          </a:p>
          <a:p>
            <a:pPr lvl="1" indent="-423323">
              <a:spcBef>
                <a:spcPts val="0"/>
              </a:spcBef>
              <a:buSzPts val="1400"/>
            </a:pPr>
            <a:r>
              <a:rPr lang="en" sz="1867"/>
              <a:t>Quick book reviews and book talks. </a:t>
            </a:r>
            <a:endParaRPr sz="1867"/>
          </a:p>
          <a:p>
            <a:pPr marL="1219170" indent="0">
              <a:spcBef>
                <a:spcPts val="2133"/>
              </a:spcBef>
              <a:spcAft>
                <a:spcPts val="2133"/>
              </a:spcAft>
              <a:buNone/>
            </a:pPr>
            <a:endParaRPr/>
          </a:p>
        </p:txBody>
      </p:sp>
      <p:pic>
        <p:nvPicPr>
          <p:cNvPr id="101" name="Google Shape;101;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15589" y="433523"/>
            <a:ext cx="918267" cy="918267"/>
          </a:xfrm>
          <a:prstGeom prst="rect">
            <a:avLst/>
          </a:prstGeom>
          <a:noFill/>
          <a:ln>
            <a:noFill/>
          </a:ln>
        </p:spPr>
      </p:pic>
      <p:pic>
        <p:nvPicPr>
          <p:cNvPr id="102" name="Google Shape;102;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43034" y="840434"/>
            <a:ext cx="2386333" cy="4584100"/>
          </a:xfrm>
          <a:prstGeom prst="rect">
            <a:avLst/>
          </a:prstGeom>
          <a:noFill/>
          <a:ln>
            <a:noFill/>
          </a:ln>
        </p:spPr>
      </p:pic>
      <p:sp>
        <p:nvSpPr>
          <p:cNvPr id="103" name="Google Shape;103;p19"/>
          <p:cNvSpPr txBox="1"/>
          <p:nvPr/>
        </p:nvSpPr>
        <p:spPr>
          <a:xfrm>
            <a:off x="8378000" y="5424534"/>
            <a:ext cx="2516400" cy="533504"/>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kern="0">
                <a:solidFill>
                  <a:srgbClr val="000000"/>
                </a:solidFill>
                <a:latin typeface="Proxima Nova"/>
                <a:ea typeface="Proxima Nova"/>
                <a:cs typeface="Proxima Nova"/>
                <a:sym typeface="Proxima Nova"/>
              </a:rPr>
              <a:t>Geneva Public Library </a:t>
            </a:r>
            <a:endParaRPr sz="1867" kern="0">
              <a:solidFill>
                <a:srgbClr val="000000"/>
              </a:solidFill>
              <a:latin typeface="Proxima Nova"/>
              <a:ea typeface="Proxima Nova"/>
              <a:cs typeface="Proxima Nova"/>
              <a:sym typeface="Proxima Nova"/>
            </a:endParaRPr>
          </a:p>
        </p:txBody>
      </p:sp>
      <p:sp>
        <p:nvSpPr>
          <p:cNvPr id="2" name="Slide Number Placeholder 1">
            <a:extLst>
              <a:ext uri="{FF2B5EF4-FFF2-40B4-BE49-F238E27FC236}">
                <a16:creationId xmlns:a16="http://schemas.microsoft.com/office/drawing/2014/main" id="{356894DE-ECF5-4FAC-950A-EADB9AB4EDC5}"/>
              </a:ext>
            </a:extLst>
          </p:cNvPr>
          <p:cNvSpPr>
            <a:spLocks noGrp="1"/>
          </p:cNvSpPr>
          <p:nvPr>
            <p:ph type="sldNum" idx="12"/>
          </p:nvPr>
        </p:nvSpPr>
        <p:spPr/>
        <p:txBody>
          <a:bodyPr/>
          <a:lstStyle/>
          <a:p>
            <a:fld id="{00000000-1234-1234-1234-123412341234}" type="slidenum">
              <a:rPr lang="en" smtClean="0"/>
              <a:pPr/>
              <a:t>174</a:t>
            </a:fld>
            <a:endParaRPr lang="en"/>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1608800" y="593367"/>
            <a:ext cx="10167600" cy="763600"/>
          </a:xfrm>
          <a:prstGeom prst="rect">
            <a:avLst/>
          </a:prstGeom>
        </p:spPr>
        <p:txBody>
          <a:bodyPr spcFirstLastPara="1" wrap="square" lIns="121900" tIns="121900" rIns="121900" bIns="121900" anchor="t" anchorCtr="0">
            <a:noAutofit/>
          </a:bodyPr>
          <a:lstStyle/>
          <a:p>
            <a:r>
              <a:rPr lang="en"/>
              <a:t>Facebook Friends</a:t>
            </a:r>
            <a:endParaRPr/>
          </a:p>
        </p:txBody>
      </p:sp>
      <p:sp>
        <p:nvSpPr>
          <p:cNvPr id="109" name="Google Shape;109;p20"/>
          <p:cNvSpPr txBox="1">
            <a:spLocks noGrp="1"/>
          </p:cNvSpPr>
          <p:nvPr>
            <p:ph type="body" idx="1"/>
          </p:nvPr>
        </p:nvSpPr>
        <p:spPr>
          <a:xfrm>
            <a:off x="405733" y="1652400"/>
            <a:ext cx="6254800" cy="5205600"/>
          </a:xfrm>
          <a:prstGeom prst="rect">
            <a:avLst/>
          </a:prstGeom>
        </p:spPr>
        <p:txBody>
          <a:bodyPr spcFirstLastPara="1" wrap="square" lIns="121900" tIns="121900" rIns="121900" bIns="121900" anchor="t" anchorCtr="0">
            <a:noAutofit/>
          </a:bodyPr>
          <a:lstStyle/>
          <a:p>
            <a:pPr>
              <a:buClr>
                <a:srgbClr val="000000"/>
              </a:buClr>
            </a:pPr>
            <a:r>
              <a:rPr lang="en">
                <a:solidFill>
                  <a:srgbClr val="000000"/>
                </a:solidFill>
              </a:rPr>
              <a:t>Out of all the social media platforms, Facebook tends to be the most popular for libraries. </a:t>
            </a:r>
            <a:endParaRPr>
              <a:solidFill>
                <a:srgbClr val="000000"/>
              </a:solidFill>
            </a:endParaRPr>
          </a:p>
          <a:p>
            <a:pPr>
              <a:buClr>
                <a:srgbClr val="000000"/>
              </a:buClr>
            </a:pPr>
            <a:r>
              <a:rPr lang="en">
                <a:solidFill>
                  <a:srgbClr val="000000"/>
                </a:solidFill>
              </a:rPr>
              <a:t>A wide range of ages is represented, allowing you to reach a broad audience.</a:t>
            </a:r>
            <a:endParaRPr>
              <a:solidFill>
                <a:srgbClr val="000000"/>
              </a:solidFill>
            </a:endParaRPr>
          </a:p>
          <a:p>
            <a:pPr>
              <a:buClr>
                <a:srgbClr val="000000"/>
              </a:buClr>
            </a:pPr>
            <a:r>
              <a:rPr lang="en">
                <a:solidFill>
                  <a:srgbClr val="000000"/>
                </a:solidFill>
              </a:rPr>
              <a:t>Facebook Live</a:t>
            </a:r>
            <a:endParaRPr>
              <a:solidFill>
                <a:srgbClr val="000000"/>
              </a:solidFill>
            </a:endParaRPr>
          </a:p>
          <a:p>
            <a:pPr lvl="1" indent="-423323">
              <a:spcBef>
                <a:spcPts val="0"/>
              </a:spcBef>
              <a:buClr>
                <a:srgbClr val="000000"/>
              </a:buClr>
              <a:buSzPts val="1400"/>
            </a:pPr>
            <a:r>
              <a:rPr lang="en" sz="1867">
                <a:solidFill>
                  <a:srgbClr val="000000"/>
                </a:solidFill>
              </a:rPr>
              <a:t>Librarians can use Facebook Live to answer RA questions live online. </a:t>
            </a:r>
            <a:endParaRPr sz="1867">
              <a:solidFill>
                <a:srgbClr val="000000"/>
              </a:solidFill>
            </a:endParaRPr>
          </a:p>
          <a:p>
            <a:pPr lvl="1" indent="-423323">
              <a:spcBef>
                <a:spcPts val="0"/>
              </a:spcBef>
              <a:buClr>
                <a:srgbClr val="000000"/>
              </a:buClr>
              <a:buSzPts val="1400"/>
            </a:pPr>
            <a:r>
              <a:rPr lang="en" sz="1867">
                <a:solidFill>
                  <a:srgbClr val="000000"/>
                </a:solidFill>
              </a:rPr>
              <a:t>To gain momentum start with previously answered RA questions and have books ready to discuss. </a:t>
            </a:r>
            <a:endParaRPr sz="1867">
              <a:solidFill>
                <a:srgbClr val="000000"/>
              </a:solidFill>
            </a:endParaRPr>
          </a:p>
          <a:p>
            <a:pPr>
              <a:buClr>
                <a:srgbClr val="000000"/>
              </a:buClr>
            </a:pPr>
            <a:r>
              <a:rPr lang="en">
                <a:solidFill>
                  <a:srgbClr val="000000"/>
                </a:solidFill>
              </a:rPr>
              <a:t>Pre-recorded video</a:t>
            </a:r>
            <a:endParaRPr>
              <a:solidFill>
                <a:srgbClr val="000000"/>
              </a:solidFill>
            </a:endParaRPr>
          </a:p>
          <a:p>
            <a:pPr>
              <a:buClr>
                <a:srgbClr val="000000"/>
              </a:buClr>
            </a:pPr>
            <a:r>
              <a:rPr lang="en">
                <a:solidFill>
                  <a:srgbClr val="000000"/>
                </a:solidFill>
              </a:rPr>
              <a:t>Include links captions</a:t>
            </a:r>
            <a:endParaRPr>
              <a:solidFill>
                <a:srgbClr val="000000"/>
              </a:solidFill>
            </a:endParaRPr>
          </a:p>
          <a:p>
            <a:pPr marL="1219170" indent="0">
              <a:buNone/>
            </a:pPr>
            <a:endParaRPr/>
          </a:p>
        </p:txBody>
      </p:sp>
      <p:pic>
        <p:nvPicPr>
          <p:cNvPr id="110" name="Google Shape;110;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3423" y="397457"/>
            <a:ext cx="959500" cy="959500"/>
          </a:xfrm>
          <a:prstGeom prst="rect">
            <a:avLst/>
          </a:prstGeom>
          <a:noFill/>
          <a:ln>
            <a:noFill/>
          </a:ln>
        </p:spPr>
      </p:pic>
      <p:pic>
        <p:nvPicPr>
          <p:cNvPr id="111" name="Google Shape;111;p20"/>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136000" y="763317"/>
            <a:ext cx="4119701" cy="5331368"/>
          </a:xfrm>
          <a:prstGeom prst="rect">
            <a:avLst/>
          </a:prstGeom>
          <a:noFill/>
          <a:ln>
            <a:noFill/>
          </a:ln>
        </p:spPr>
      </p:pic>
      <p:sp>
        <p:nvSpPr>
          <p:cNvPr id="112" name="Google Shape;112;p20"/>
          <p:cNvSpPr txBox="1"/>
          <p:nvPr/>
        </p:nvSpPr>
        <p:spPr>
          <a:xfrm>
            <a:off x="7284433" y="5964800"/>
            <a:ext cx="3822800" cy="592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867" kern="0">
                <a:solidFill>
                  <a:srgbClr val="000000"/>
                </a:solidFill>
                <a:latin typeface="Proxima Nova"/>
                <a:ea typeface="Proxima Nova"/>
                <a:cs typeface="Proxima Nova"/>
                <a:sym typeface="Proxima Nova"/>
              </a:rPr>
              <a:t>Cobourg Public Library Facebook</a:t>
            </a:r>
            <a:endParaRPr sz="1867" kern="0">
              <a:solidFill>
                <a:srgbClr val="000000"/>
              </a:solidFill>
              <a:latin typeface="Proxima Nova"/>
              <a:ea typeface="Proxima Nova"/>
              <a:cs typeface="Proxima Nova"/>
              <a:sym typeface="Proxima Nova"/>
            </a:endParaRPr>
          </a:p>
        </p:txBody>
      </p:sp>
      <p:sp>
        <p:nvSpPr>
          <p:cNvPr id="2" name="Slide Number Placeholder 1">
            <a:extLst>
              <a:ext uri="{FF2B5EF4-FFF2-40B4-BE49-F238E27FC236}">
                <a16:creationId xmlns:a16="http://schemas.microsoft.com/office/drawing/2014/main" id="{2C95372F-41C7-418D-A9D3-F696AB13B645}"/>
              </a:ext>
            </a:extLst>
          </p:cNvPr>
          <p:cNvSpPr>
            <a:spLocks noGrp="1"/>
          </p:cNvSpPr>
          <p:nvPr>
            <p:ph type="sldNum" idx="12"/>
          </p:nvPr>
        </p:nvSpPr>
        <p:spPr/>
        <p:txBody>
          <a:bodyPr/>
          <a:lstStyle/>
          <a:p>
            <a:fld id="{00000000-1234-1234-1234-123412341234}" type="slidenum">
              <a:rPr lang="en" smtClean="0"/>
              <a:pPr/>
              <a:t>175</a:t>
            </a:fld>
            <a:endParaRPr lang="en"/>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415600" y="232400"/>
            <a:ext cx="8123600" cy="763600"/>
          </a:xfrm>
          <a:prstGeom prst="rect">
            <a:avLst/>
          </a:prstGeom>
        </p:spPr>
        <p:txBody>
          <a:bodyPr spcFirstLastPara="1" wrap="square" lIns="121900" tIns="121900" rIns="121900" bIns="121900" anchor="t" anchorCtr="0">
            <a:noAutofit/>
          </a:bodyPr>
          <a:lstStyle/>
          <a:p>
            <a:r>
              <a:rPr lang="en"/>
              <a:t>Personal Librarian Project:</a:t>
            </a:r>
            <a:endParaRPr/>
          </a:p>
          <a:p>
            <a:r>
              <a:rPr lang="en" sz="2400"/>
              <a:t>Form-Based Readers’ Advisory </a:t>
            </a:r>
            <a:endParaRPr/>
          </a:p>
        </p:txBody>
      </p:sp>
      <p:sp>
        <p:nvSpPr>
          <p:cNvPr id="118" name="Google Shape;118;p21"/>
          <p:cNvSpPr txBox="1">
            <a:spLocks noGrp="1"/>
          </p:cNvSpPr>
          <p:nvPr>
            <p:ph type="body" idx="1"/>
          </p:nvPr>
        </p:nvSpPr>
        <p:spPr>
          <a:xfrm>
            <a:off x="415600" y="1670633"/>
            <a:ext cx="8010000" cy="4491200"/>
          </a:xfrm>
          <a:prstGeom prst="rect">
            <a:avLst/>
          </a:prstGeom>
        </p:spPr>
        <p:txBody>
          <a:bodyPr spcFirstLastPara="1" wrap="square" lIns="121900" tIns="121900" rIns="121900" bIns="121900" anchor="t" anchorCtr="0">
            <a:noAutofit/>
          </a:bodyPr>
          <a:lstStyle/>
          <a:p>
            <a:r>
              <a:rPr lang="en"/>
              <a:t>#DPLWhatsNext</a:t>
            </a:r>
            <a:endParaRPr/>
          </a:p>
          <a:p>
            <a:pPr lvl="1" indent="-423323">
              <a:spcBef>
                <a:spcPts val="0"/>
              </a:spcBef>
              <a:buSzPts val="1400"/>
            </a:pPr>
            <a:r>
              <a:rPr lang="en" sz="1867"/>
              <a:t>Personalized Reading Recommendations using LibraryAware to send eblasts with information linked to our library catalog.</a:t>
            </a:r>
            <a:endParaRPr sz="1867"/>
          </a:p>
          <a:p>
            <a:r>
              <a:rPr lang="en"/>
              <a:t>Personal Librarians</a:t>
            </a:r>
            <a:endParaRPr/>
          </a:p>
          <a:p>
            <a:pPr lvl="1" indent="-423323">
              <a:spcBef>
                <a:spcPts val="0"/>
              </a:spcBef>
              <a:buSzPts val="1400"/>
            </a:pPr>
            <a:r>
              <a:rPr lang="en" sz="1867"/>
              <a:t>Newsletters </a:t>
            </a:r>
            <a:endParaRPr sz="1867"/>
          </a:p>
          <a:p>
            <a:pPr lvl="1" indent="-423323">
              <a:spcBef>
                <a:spcPts val="0"/>
              </a:spcBef>
              <a:buSzPts val="1400"/>
            </a:pPr>
            <a:r>
              <a:rPr lang="en" sz="1867"/>
              <a:t>Monthly Book-Lists </a:t>
            </a:r>
            <a:endParaRPr sz="1867"/>
          </a:p>
          <a:p>
            <a:r>
              <a:rPr lang="en"/>
              <a:t>PLP Fiction (But Not Just Fiction) Podcast </a:t>
            </a:r>
            <a:endParaRPr/>
          </a:p>
          <a:p>
            <a:pPr lvl="1" indent="-423323">
              <a:spcBef>
                <a:spcPts val="0"/>
              </a:spcBef>
              <a:buSzPts val="1400"/>
            </a:pPr>
            <a:r>
              <a:rPr lang="en" sz="1867"/>
              <a:t>Available on all podcast platforms</a:t>
            </a:r>
            <a:endParaRPr sz="1867"/>
          </a:p>
          <a:p>
            <a:pPr lvl="1" indent="-423323">
              <a:spcBef>
                <a:spcPts val="0"/>
              </a:spcBef>
              <a:buSzPts val="1400"/>
            </a:pPr>
            <a:r>
              <a:rPr lang="en" sz="1867"/>
              <a:t>Since the pandemic it has been recorded on zoom and streaming live to facebook. </a:t>
            </a:r>
            <a:endParaRPr sz="1867"/>
          </a:p>
          <a:p>
            <a:pPr lvl="1" indent="-423323">
              <a:spcBef>
                <a:spcPts val="0"/>
              </a:spcBef>
              <a:buSzPts val="1400"/>
            </a:pPr>
            <a:r>
              <a:rPr lang="en" sz="1867"/>
              <a:t>Recording online allowed access to authors and other guests who weren’t previously available for in person recordings. </a:t>
            </a:r>
            <a:endParaRPr sz="1867"/>
          </a:p>
          <a:p>
            <a:pPr marL="0" indent="0">
              <a:spcBef>
                <a:spcPts val="2133"/>
              </a:spcBef>
              <a:buNone/>
            </a:pPr>
            <a:endParaRPr/>
          </a:p>
          <a:p>
            <a:pPr marL="0" indent="0">
              <a:spcBef>
                <a:spcPts val="2133"/>
              </a:spcBef>
              <a:spcAft>
                <a:spcPts val="2133"/>
              </a:spcAft>
              <a:buNone/>
            </a:pPr>
            <a:endParaRPr/>
          </a:p>
        </p:txBody>
      </p:sp>
      <p:pic>
        <p:nvPicPr>
          <p:cNvPr id="119" name="Google Shape;119;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8680434" y="881668"/>
            <a:ext cx="2547317" cy="5094633"/>
          </a:xfrm>
          <a:prstGeom prst="rect">
            <a:avLst/>
          </a:prstGeom>
          <a:noFill/>
          <a:ln>
            <a:noFill/>
          </a:ln>
        </p:spPr>
      </p:pic>
      <p:sp>
        <p:nvSpPr>
          <p:cNvPr id="2" name="Slide Number Placeholder 1">
            <a:extLst>
              <a:ext uri="{FF2B5EF4-FFF2-40B4-BE49-F238E27FC236}">
                <a16:creationId xmlns:a16="http://schemas.microsoft.com/office/drawing/2014/main" id="{C5D8347D-A685-413E-B547-7978A9BBB852}"/>
              </a:ext>
            </a:extLst>
          </p:cNvPr>
          <p:cNvSpPr>
            <a:spLocks noGrp="1"/>
          </p:cNvSpPr>
          <p:nvPr>
            <p:ph type="sldNum" idx="12"/>
          </p:nvPr>
        </p:nvSpPr>
        <p:spPr/>
        <p:txBody>
          <a:bodyPr/>
          <a:lstStyle/>
          <a:p>
            <a:fld id="{00000000-1234-1234-1234-123412341234}" type="slidenum">
              <a:rPr lang="en" smtClean="0"/>
              <a:pPr/>
              <a:t>176</a:t>
            </a:fld>
            <a:endParaRPr lang="en"/>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a:t>#Culture: </a:t>
            </a:r>
            <a:r>
              <a:rPr lang="en" sz="2000"/>
              <a:t>Use Social Media to raise cultural awareness and inclusion </a:t>
            </a:r>
            <a:endParaRPr sz="2000"/>
          </a:p>
        </p:txBody>
      </p:sp>
      <p:sp>
        <p:nvSpPr>
          <p:cNvPr id="125" name="Google Shape;125;p22"/>
          <p:cNvSpPr txBox="1">
            <a:spLocks noGrp="1"/>
          </p:cNvSpPr>
          <p:nvPr>
            <p:ph type="body" idx="2"/>
          </p:nvPr>
        </p:nvSpPr>
        <p:spPr>
          <a:xfrm>
            <a:off x="5764867" y="1485100"/>
            <a:ext cx="5909200" cy="4555200"/>
          </a:xfrm>
          <a:prstGeom prst="rect">
            <a:avLst/>
          </a:prstGeom>
        </p:spPr>
        <p:txBody>
          <a:bodyPr spcFirstLastPara="1" wrap="square" lIns="121900" tIns="121900" rIns="121900" bIns="121900" anchor="t" anchorCtr="0">
            <a:noAutofit/>
          </a:bodyPr>
          <a:lstStyle/>
          <a:p>
            <a:r>
              <a:rPr lang="en"/>
              <a:t>Use a mixture of authors for your recommendations. Not just around cultural holidays. </a:t>
            </a:r>
            <a:endParaRPr/>
          </a:p>
          <a:p>
            <a:r>
              <a:rPr lang="en"/>
              <a:t>Promote cultural resources available at your library. </a:t>
            </a:r>
            <a:endParaRPr/>
          </a:p>
          <a:p>
            <a:r>
              <a:rPr lang="en"/>
              <a:t>If you need help finding sources some of the following sites can help:</a:t>
            </a:r>
            <a:endParaRPr/>
          </a:p>
          <a:p>
            <a:pPr lvl="1">
              <a:spcBef>
                <a:spcPts val="0"/>
              </a:spcBef>
            </a:pPr>
            <a:r>
              <a:rPr lang="en" u="sng">
                <a:solidFill>
                  <a:schemeClr val="hlink"/>
                </a:solidFill>
                <a:hlinkClick r:id="rId3"/>
              </a:rPr>
              <a:t>We Need Diverse Books</a:t>
            </a:r>
            <a:endParaRPr/>
          </a:p>
          <a:p>
            <a:pPr lvl="1">
              <a:spcBef>
                <a:spcPts val="0"/>
              </a:spcBef>
            </a:pPr>
            <a:r>
              <a:rPr lang="en" u="sng">
                <a:solidFill>
                  <a:schemeClr val="hlink"/>
                </a:solidFill>
                <a:hlinkClick r:id="rId4"/>
              </a:rPr>
              <a:t>American Indian Children’s Lit </a:t>
            </a:r>
            <a:endParaRPr/>
          </a:p>
          <a:p>
            <a:pPr lvl="1">
              <a:spcBef>
                <a:spcPts val="0"/>
              </a:spcBef>
            </a:pPr>
            <a:r>
              <a:rPr lang="en" u="sng">
                <a:solidFill>
                  <a:schemeClr val="hlink"/>
                </a:solidFill>
                <a:hlinkClick r:id="rId5"/>
              </a:rPr>
              <a:t>Social Justice Books </a:t>
            </a:r>
            <a:endParaRPr/>
          </a:p>
          <a:p>
            <a:pPr lvl="1">
              <a:spcBef>
                <a:spcPts val="0"/>
              </a:spcBef>
            </a:pPr>
            <a:r>
              <a:rPr lang="en" u="sng">
                <a:solidFill>
                  <a:schemeClr val="hlink"/>
                </a:solidFill>
                <a:hlinkClick r:id="rId6"/>
              </a:rPr>
              <a:t>The Black Book Review</a:t>
            </a:r>
            <a:endParaRPr/>
          </a:p>
          <a:p>
            <a:pPr lvl="1">
              <a:spcBef>
                <a:spcPts val="0"/>
              </a:spcBef>
            </a:pPr>
            <a:r>
              <a:rPr lang="en" u="sng">
                <a:solidFill>
                  <a:schemeClr val="hlink"/>
                </a:solidFill>
                <a:hlinkClick r:id="rId7"/>
              </a:rPr>
              <a:t>The Brown Bookshelf</a:t>
            </a:r>
            <a:endParaRPr/>
          </a:p>
          <a:p>
            <a:pPr lvl="1">
              <a:spcBef>
                <a:spcPts val="0"/>
              </a:spcBef>
            </a:pPr>
            <a:r>
              <a:rPr lang="en" u="sng">
                <a:solidFill>
                  <a:schemeClr val="hlink"/>
                </a:solidFill>
                <a:hlinkClick r:id="rId8"/>
              </a:rPr>
              <a:t>Latinx In Publishing </a:t>
            </a:r>
            <a:endParaRPr/>
          </a:p>
          <a:p>
            <a:pPr lvl="1">
              <a:spcBef>
                <a:spcPts val="0"/>
              </a:spcBef>
            </a:pPr>
            <a:r>
              <a:rPr lang="en" u="sng">
                <a:solidFill>
                  <a:schemeClr val="hlink"/>
                </a:solidFill>
                <a:hlinkClick r:id="rId9"/>
              </a:rPr>
              <a:t>LGBTQ Reads</a:t>
            </a:r>
            <a:endParaRPr/>
          </a:p>
          <a:p>
            <a:pPr marL="0" indent="0">
              <a:spcBef>
                <a:spcPts val="2133"/>
              </a:spcBef>
              <a:spcAft>
                <a:spcPts val="2133"/>
              </a:spcAft>
              <a:buNone/>
            </a:pPr>
            <a:endParaRPr/>
          </a:p>
        </p:txBody>
      </p:sp>
      <p:pic>
        <p:nvPicPr>
          <p:cNvPr id="126" name="Google Shape;126;p22"/>
          <p:cNvPicPr preferRelativeResize="0"/>
          <p:nvPr/>
        </p:nvPicPr>
        <p:blipFill>
          <a:blip r:embed="rId10" cstate="screen">
            <a:alphaModFix/>
            <a:extLst>
              <a:ext uri="{28A0092B-C50C-407E-A947-70E740481C1C}">
                <a14:useLocalDpi xmlns:a14="http://schemas.microsoft.com/office/drawing/2010/main"/>
              </a:ext>
            </a:extLst>
          </a:blip>
          <a:stretch>
            <a:fillRect/>
          </a:stretch>
        </p:blipFill>
        <p:spPr>
          <a:xfrm>
            <a:off x="1259996" y="1485102"/>
            <a:ext cx="3944637" cy="5104836"/>
          </a:xfrm>
          <a:prstGeom prst="rect">
            <a:avLst/>
          </a:prstGeom>
          <a:noFill/>
          <a:ln>
            <a:noFill/>
          </a:ln>
        </p:spPr>
      </p:pic>
      <p:sp>
        <p:nvSpPr>
          <p:cNvPr id="2" name="Slide Number Placeholder 1">
            <a:extLst>
              <a:ext uri="{FF2B5EF4-FFF2-40B4-BE49-F238E27FC236}">
                <a16:creationId xmlns:a16="http://schemas.microsoft.com/office/drawing/2014/main" id="{16B94C67-EF85-4415-8FA7-FB2CAECE139A}"/>
              </a:ext>
            </a:extLst>
          </p:cNvPr>
          <p:cNvSpPr>
            <a:spLocks noGrp="1"/>
          </p:cNvSpPr>
          <p:nvPr>
            <p:ph type="sldNum" idx="12"/>
          </p:nvPr>
        </p:nvSpPr>
        <p:spPr/>
        <p:txBody>
          <a:bodyPr/>
          <a:lstStyle/>
          <a:p>
            <a:fld id="{00000000-1234-1234-1234-123412341234}" type="slidenum">
              <a:rPr lang="en" smtClean="0"/>
              <a:pPr/>
              <a:t>177</a:t>
            </a:fld>
            <a:endParaRPr lang="en"/>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
        <p:cNvGrpSpPr/>
        <p:nvPr/>
      </p:nvGrpSpPr>
      <p:grpSpPr>
        <a:xfrm>
          <a:off x="0" y="0"/>
          <a:ext cx="0" cy="0"/>
          <a:chOff x="0" y="0"/>
          <a:chExt cx="0" cy="0"/>
        </a:xfrm>
      </p:grpSpPr>
      <p:sp>
        <p:nvSpPr>
          <p:cNvPr id="131" name="Google Shape;131;p23"/>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Autofit/>
          </a:bodyPr>
          <a:lstStyle/>
          <a:p>
            <a:r>
              <a:rPr lang="en" dirty="0"/>
              <a:t>Using </a:t>
            </a:r>
            <a:r>
              <a:rPr lang="en" dirty="0" err="1"/>
              <a:t>NoveList</a:t>
            </a:r>
            <a:r>
              <a:rPr lang="en" dirty="0"/>
              <a:t> for RA</a:t>
            </a:r>
            <a:endParaRPr dirty="0"/>
          </a:p>
        </p:txBody>
      </p:sp>
      <p:sp>
        <p:nvSpPr>
          <p:cNvPr id="132" name="Google Shape;132;p23"/>
          <p:cNvSpPr txBox="1">
            <a:spLocks noGrp="1"/>
          </p:cNvSpPr>
          <p:nvPr>
            <p:ph type="body" idx="1"/>
          </p:nvPr>
        </p:nvSpPr>
        <p:spPr>
          <a:xfrm>
            <a:off x="415600" y="1559600"/>
            <a:ext cx="6186000" cy="4972000"/>
          </a:xfrm>
          <a:prstGeom prst="rect">
            <a:avLst/>
          </a:prstGeom>
        </p:spPr>
        <p:txBody>
          <a:bodyPr spcFirstLastPara="1" wrap="square" lIns="121900" tIns="121900" rIns="121900" bIns="121900" anchor="t" anchorCtr="0">
            <a:noAutofit/>
          </a:bodyPr>
          <a:lstStyle/>
          <a:p>
            <a:pPr>
              <a:buClr>
                <a:srgbClr val="000000"/>
              </a:buClr>
              <a:buFont typeface="Arial"/>
              <a:buChar char="●"/>
            </a:pPr>
            <a:r>
              <a:rPr lang="en">
                <a:solidFill>
                  <a:srgbClr val="000000"/>
                </a:solidFill>
                <a:latin typeface="Arial"/>
                <a:ea typeface="Arial"/>
                <a:cs typeface="Arial"/>
                <a:sym typeface="Arial"/>
              </a:rPr>
              <a:t>The Secret Language of Books</a:t>
            </a:r>
            <a:endParaRPr>
              <a:solidFill>
                <a:srgbClr val="000000"/>
              </a:solidFill>
              <a:latin typeface="Arial"/>
              <a:ea typeface="Arial"/>
              <a:cs typeface="Arial"/>
              <a:sym typeface="Arial"/>
            </a:endParaRPr>
          </a:p>
          <a:p>
            <a:pPr lvl="1">
              <a:spcBef>
                <a:spcPts val="0"/>
              </a:spcBef>
              <a:buClr>
                <a:srgbClr val="000000"/>
              </a:buClr>
              <a:buFont typeface="Arial"/>
              <a:buChar char="○"/>
            </a:pPr>
            <a:r>
              <a:rPr lang="en">
                <a:solidFill>
                  <a:srgbClr val="000000"/>
                </a:solidFill>
                <a:latin typeface="Arial"/>
                <a:ea typeface="Arial"/>
                <a:cs typeface="Arial"/>
                <a:sym typeface="Arial"/>
              </a:rPr>
              <a:t>Especially For -- Readers’ Advisory -- Becoming a Better Readers’ Advisor </a:t>
            </a:r>
            <a:endParaRPr>
              <a:solidFill>
                <a:srgbClr val="000000"/>
              </a:solidFill>
              <a:latin typeface="Arial"/>
              <a:ea typeface="Arial"/>
              <a:cs typeface="Arial"/>
              <a:sym typeface="Arial"/>
            </a:endParaRPr>
          </a:p>
          <a:p>
            <a:pPr>
              <a:buClr>
                <a:srgbClr val="000000"/>
              </a:buClr>
              <a:buFont typeface="Arial"/>
              <a:buChar char="●"/>
            </a:pPr>
            <a:r>
              <a:rPr lang="en">
                <a:solidFill>
                  <a:srgbClr val="000000"/>
                </a:solidFill>
                <a:latin typeface="Arial"/>
                <a:ea typeface="Arial"/>
                <a:cs typeface="Arial"/>
                <a:sym typeface="Arial"/>
              </a:rPr>
              <a:t>Field Codes </a:t>
            </a:r>
            <a:endParaRPr>
              <a:solidFill>
                <a:srgbClr val="000000"/>
              </a:solidFill>
              <a:latin typeface="Arial"/>
              <a:ea typeface="Arial"/>
              <a:cs typeface="Arial"/>
              <a:sym typeface="Arial"/>
            </a:endParaRPr>
          </a:p>
          <a:p>
            <a:pPr>
              <a:buClr>
                <a:srgbClr val="000000"/>
              </a:buClr>
              <a:buFont typeface="Arial"/>
              <a:buChar char="●"/>
            </a:pPr>
            <a:r>
              <a:rPr lang="en">
                <a:solidFill>
                  <a:srgbClr val="000000"/>
                </a:solidFill>
                <a:latin typeface="Arial"/>
                <a:ea typeface="Arial"/>
                <a:cs typeface="Arial"/>
                <a:sym typeface="Arial"/>
              </a:rPr>
              <a:t>Appeal mixer </a:t>
            </a:r>
            <a:endParaRPr>
              <a:solidFill>
                <a:srgbClr val="000000"/>
              </a:solidFill>
              <a:latin typeface="Arial"/>
              <a:ea typeface="Arial"/>
              <a:cs typeface="Arial"/>
              <a:sym typeface="Arial"/>
            </a:endParaRPr>
          </a:p>
          <a:p>
            <a:pPr lvl="1">
              <a:spcBef>
                <a:spcPts val="0"/>
              </a:spcBef>
              <a:buClr>
                <a:srgbClr val="000000"/>
              </a:buClr>
              <a:buFont typeface="Arial"/>
              <a:buChar char="○"/>
            </a:pPr>
            <a:r>
              <a:rPr lang="en">
                <a:solidFill>
                  <a:srgbClr val="000000"/>
                </a:solidFill>
                <a:latin typeface="Arial"/>
                <a:ea typeface="Arial"/>
                <a:cs typeface="Arial"/>
                <a:sym typeface="Arial"/>
              </a:rPr>
              <a:t>On the front page, search for titles by combining different appeal terms. It is divided by age. </a:t>
            </a:r>
            <a:endParaRPr>
              <a:solidFill>
                <a:srgbClr val="000000"/>
              </a:solidFill>
              <a:latin typeface="Arial"/>
              <a:ea typeface="Arial"/>
              <a:cs typeface="Arial"/>
              <a:sym typeface="Arial"/>
            </a:endParaRPr>
          </a:p>
          <a:p>
            <a:pPr>
              <a:buClr>
                <a:srgbClr val="000000"/>
              </a:buClr>
              <a:buFont typeface="Arial"/>
              <a:buChar char="●"/>
            </a:pPr>
            <a:r>
              <a:rPr lang="en">
                <a:solidFill>
                  <a:srgbClr val="000000"/>
                </a:solidFill>
                <a:latin typeface="Arial"/>
                <a:ea typeface="Arial"/>
                <a:cs typeface="Arial"/>
                <a:sym typeface="Arial"/>
              </a:rPr>
              <a:t>Recommended Reads </a:t>
            </a:r>
            <a:endParaRPr>
              <a:solidFill>
                <a:srgbClr val="000000"/>
              </a:solidFill>
              <a:latin typeface="Arial"/>
              <a:ea typeface="Arial"/>
              <a:cs typeface="Arial"/>
              <a:sym typeface="Arial"/>
            </a:endParaRPr>
          </a:p>
          <a:p>
            <a:pPr>
              <a:buClr>
                <a:srgbClr val="000000"/>
              </a:buClr>
              <a:buFont typeface="Arial"/>
              <a:buChar char="●"/>
            </a:pPr>
            <a:r>
              <a:rPr lang="en">
                <a:solidFill>
                  <a:srgbClr val="000000"/>
                </a:solidFill>
                <a:latin typeface="Arial"/>
                <a:ea typeface="Arial"/>
                <a:cs typeface="Arial"/>
                <a:sym typeface="Arial"/>
              </a:rPr>
              <a:t>Genre Outlines</a:t>
            </a:r>
            <a:endParaRPr>
              <a:solidFill>
                <a:srgbClr val="000000"/>
              </a:solidFill>
              <a:latin typeface="Arial"/>
              <a:ea typeface="Arial"/>
              <a:cs typeface="Arial"/>
              <a:sym typeface="Arial"/>
            </a:endParaRPr>
          </a:p>
          <a:p>
            <a:pPr lvl="1">
              <a:spcBef>
                <a:spcPts val="0"/>
              </a:spcBef>
              <a:buClr>
                <a:srgbClr val="000000"/>
              </a:buClr>
              <a:buFont typeface="Arial"/>
              <a:buChar char="○"/>
            </a:pPr>
            <a:r>
              <a:rPr lang="en">
                <a:solidFill>
                  <a:srgbClr val="000000"/>
                </a:solidFill>
                <a:latin typeface="Arial"/>
                <a:ea typeface="Arial"/>
                <a:cs typeface="Arial"/>
                <a:sym typeface="Arial"/>
              </a:rPr>
              <a:t>Under the “Quick Links” tab at the top of the page</a:t>
            </a:r>
            <a:endParaRPr>
              <a:solidFill>
                <a:srgbClr val="000000"/>
              </a:solidFill>
              <a:latin typeface="Arial"/>
              <a:ea typeface="Arial"/>
              <a:cs typeface="Arial"/>
              <a:sym typeface="Arial"/>
            </a:endParaRPr>
          </a:p>
          <a:p>
            <a:pPr>
              <a:buClr>
                <a:srgbClr val="000000"/>
              </a:buClr>
              <a:buFont typeface="Arial"/>
              <a:buChar char="●"/>
            </a:pPr>
            <a:r>
              <a:rPr lang="en">
                <a:solidFill>
                  <a:srgbClr val="000000"/>
                </a:solidFill>
                <a:latin typeface="Arial"/>
                <a:ea typeface="Arial"/>
                <a:cs typeface="Arial"/>
                <a:sym typeface="Arial"/>
              </a:rPr>
              <a:t>Youtube channel</a:t>
            </a:r>
            <a:endParaRPr>
              <a:solidFill>
                <a:srgbClr val="000000"/>
              </a:solidFill>
              <a:latin typeface="Arial"/>
              <a:ea typeface="Arial"/>
              <a:cs typeface="Arial"/>
              <a:sym typeface="Arial"/>
            </a:endParaRPr>
          </a:p>
          <a:p>
            <a:pPr lvl="1">
              <a:spcBef>
                <a:spcPts val="0"/>
              </a:spcBef>
              <a:buClr>
                <a:srgbClr val="000000"/>
              </a:buClr>
              <a:buFont typeface="Arial"/>
              <a:buChar char="○"/>
            </a:pPr>
            <a:r>
              <a:rPr lang="en">
                <a:solidFill>
                  <a:srgbClr val="000000"/>
                </a:solidFill>
                <a:latin typeface="Arial"/>
                <a:ea typeface="Arial"/>
                <a:cs typeface="Arial"/>
                <a:sym typeface="Arial"/>
              </a:rPr>
              <a:t>Crash course series</a:t>
            </a:r>
            <a:endParaRPr>
              <a:solidFill>
                <a:srgbClr val="000000"/>
              </a:solidFill>
              <a:latin typeface="Arial"/>
              <a:ea typeface="Arial"/>
              <a:cs typeface="Arial"/>
              <a:sym typeface="Arial"/>
            </a:endParaRPr>
          </a:p>
          <a:p>
            <a:pPr lvl="1">
              <a:spcBef>
                <a:spcPts val="0"/>
              </a:spcBef>
              <a:buClr>
                <a:srgbClr val="000000"/>
              </a:buClr>
              <a:buFont typeface="Arial"/>
              <a:buChar char="○"/>
            </a:pPr>
            <a:r>
              <a:rPr lang="en">
                <a:solidFill>
                  <a:srgbClr val="000000"/>
                </a:solidFill>
                <a:latin typeface="Arial"/>
                <a:ea typeface="Arial"/>
                <a:cs typeface="Arial"/>
                <a:sym typeface="Arial"/>
              </a:rPr>
              <a:t>Training videos</a:t>
            </a:r>
            <a:endParaRPr>
              <a:solidFill>
                <a:srgbClr val="000000"/>
              </a:solidFill>
              <a:latin typeface="Arial"/>
              <a:ea typeface="Arial"/>
              <a:cs typeface="Arial"/>
              <a:sym typeface="Arial"/>
            </a:endParaRPr>
          </a:p>
          <a:p>
            <a:pPr>
              <a:buClr>
                <a:srgbClr val="000000"/>
              </a:buClr>
              <a:buFont typeface="Arial"/>
              <a:buChar char="●"/>
            </a:pPr>
            <a:r>
              <a:rPr lang="en">
                <a:solidFill>
                  <a:srgbClr val="000000"/>
                </a:solidFill>
                <a:latin typeface="Arial"/>
                <a:ea typeface="Arial"/>
                <a:cs typeface="Arial"/>
                <a:sym typeface="Arial"/>
              </a:rPr>
              <a:t>LibraryAware</a:t>
            </a:r>
            <a:endParaRPr sz="2267"/>
          </a:p>
        </p:txBody>
      </p:sp>
      <p:pic>
        <p:nvPicPr>
          <p:cNvPr id="133" name="Google Shape;133;p2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00933" y="1766585"/>
            <a:ext cx="4212400" cy="4231500"/>
          </a:xfrm>
          <a:prstGeom prst="rect">
            <a:avLst/>
          </a:prstGeom>
          <a:noFill/>
          <a:ln>
            <a:noFill/>
          </a:ln>
        </p:spPr>
      </p:pic>
      <p:sp>
        <p:nvSpPr>
          <p:cNvPr id="2" name="Slide Number Placeholder 1">
            <a:extLst>
              <a:ext uri="{FF2B5EF4-FFF2-40B4-BE49-F238E27FC236}">
                <a16:creationId xmlns:a16="http://schemas.microsoft.com/office/drawing/2014/main" id="{2812C99F-A182-470F-830E-43D72954C5B1}"/>
              </a:ext>
            </a:extLst>
          </p:cNvPr>
          <p:cNvSpPr>
            <a:spLocks noGrp="1"/>
          </p:cNvSpPr>
          <p:nvPr>
            <p:ph type="sldNum" idx="12"/>
          </p:nvPr>
        </p:nvSpPr>
        <p:spPr/>
        <p:txBody>
          <a:bodyPr/>
          <a:lstStyle/>
          <a:p>
            <a:fld id="{00000000-1234-1234-1234-123412341234}" type="slidenum">
              <a:rPr lang="en" smtClean="0"/>
              <a:pPr/>
              <a:t>178</a:t>
            </a:fld>
            <a:endParaRPr lang="en"/>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4"/>
          <p:cNvSpPr txBox="1">
            <a:spLocks noGrp="1"/>
          </p:cNvSpPr>
          <p:nvPr>
            <p:ph type="ctrTitle"/>
          </p:nvPr>
        </p:nvSpPr>
        <p:spPr>
          <a:xfrm>
            <a:off x="415600" y="794633"/>
            <a:ext cx="11360800" cy="2610400"/>
          </a:xfrm>
          <a:prstGeom prst="rect">
            <a:avLst/>
          </a:prstGeom>
        </p:spPr>
        <p:txBody>
          <a:bodyPr spcFirstLastPara="1" wrap="square" lIns="121900" tIns="121900" rIns="121900" bIns="121900" anchor="b" anchorCtr="0">
            <a:noAutofit/>
          </a:bodyPr>
          <a:lstStyle/>
          <a:p>
            <a:r>
              <a:rPr lang="en"/>
              <a:t>Questions</a:t>
            </a:r>
            <a:endParaRPr/>
          </a:p>
        </p:txBody>
      </p:sp>
      <p:sp>
        <p:nvSpPr>
          <p:cNvPr id="139" name="Google Shape;139;p24"/>
          <p:cNvSpPr txBox="1">
            <a:spLocks noGrp="1"/>
          </p:cNvSpPr>
          <p:nvPr>
            <p:ph type="subTitle" idx="1"/>
          </p:nvPr>
        </p:nvSpPr>
        <p:spPr>
          <a:xfrm>
            <a:off x="415600" y="4221097"/>
            <a:ext cx="11360800" cy="978000"/>
          </a:xfrm>
          <a:prstGeom prst="rect">
            <a:avLst/>
          </a:prstGeom>
        </p:spPr>
        <p:txBody>
          <a:bodyPr spcFirstLastPara="1" wrap="square" lIns="121900" tIns="121900" rIns="121900" bIns="121900" anchor="t" anchorCtr="0">
            <a:noAutofit/>
          </a:bodyPr>
          <a:lstStyle/>
          <a:p>
            <a:pPr marL="0" indent="0"/>
            <a:r>
              <a:rPr lang="en" sz="2800"/>
              <a:t>How to contact us? </a:t>
            </a:r>
            <a:endParaRPr sz="2800"/>
          </a:p>
          <a:p>
            <a:pPr marL="0" indent="0"/>
            <a:r>
              <a:rPr lang="en" sz="2800" u="sng">
                <a:solidFill>
                  <a:schemeClr val="hlink"/>
                </a:solidFill>
                <a:hlinkClick r:id="rId3"/>
              </a:rPr>
              <a:t>m.christianlong@dallascityhall.com</a:t>
            </a:r>
            <a:r>
              <a:rPr lang="en" sz="2800"/>
              <a:t> </a:t>
            </a:r>
            <a:endParaRPr sz="2800"/>
          </a:p>
          <a:p>
            <a:pPr marL="0" indent="0"/>
            <a:r>
              <a:rPr lang="en" sz="2800" u="sng">
                <a:solidFill>
                  <a:schemeClr val="hlink"/>
                </a:solidFill>
                <a:hlinkClick r:id="rId4"/>
              </a:rPr>
              <a:t>ysabat@ebsco.com</a:t>
            </a:r>
            <a:r>
              <a:rPr lang="en" sz="2800"/>
              <a:t> </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216A9E0-021F-4B42-913E-122EDA4CA9D2}"/>
              </a:ext>
            </a:extLst>
          </p:cNvPr>
          <p:cNvSpPr/>
          <p:nvPr/>
        </p:nvSpPr>
        <p:spPr>
          <a:xfrm>
            <a:off x="0" y="0"/>
            <a:ext cx="2914022" cy="6858001"/>
          </a:xfrm>
          <a:prstGeom prst="rect">
            <a:avLst/>
          </a:prstGeom>
          <a:solidFill>
            <a:srgbClr val="002F56"/>
          </a:solidFill>
          <a:ln w="12700" cap="flat" cmpd="sng" algn="ctr">
            <a:noFill/>
            <a:prstDash val="solid"/>
            <a:miter lim="800000"/>
          </a:ln>
          <a:effectLst/>
        </p:spPr>
        <p:txBody>
          <a:bodyPr lIns="274320" rIns="27432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3" name="Oval 2">
            <a:extLst>
              <a:ext uri="{FF2B5EF4-FFF2-40B4-BE49-F238E27FC236}">
                <a16:creationId xmlns:a16="http://schemas.microsoft.com/office/drawing/2014/main" id="{8490CE63-D8AD-4D1B-B183-67E0462A236D}"/>
              </a:ext>
            </a:extLst>
          </p:cNvPr>
          <p:cNvSpPr/>
          <p:nvPr/>
        </p:nvSpPr>
        <p:spPr>
          <a:xfrm>
            <a:off x="1034767" y="603051"/>
            <a:ext cx="626982" cy="626982"/>
          </a:xfrm>
          <a:prstGeom prst="ellipse">
            <a:avLst/>
          </a:prstGeom>
          <a:solidFill>
            <a:srgbClr val="3E75C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mn-cs"/>
              </a:rPr>
              <a:t>3</a:t>
            </a:r>
          </a:p>
        </p:txBody>
      </p:sp>
      <p:sp>
        <p:nvSpPr>
          <p:cNvPr id="4" name="TextBox 3">
            <a:extLst>
              <a:ext uri="{FF2B5EF4-FFF2-40B4-BE49-F238E27FC236}">
                <a16:creationId xmlns:a16="http://schemas.microsoft.com/office/drawing/2014/main" id="{9AD76FD0-FE0C-4D54-9C33-86750EA35F23}"/>
              </a:ext>
            </a:extLst>
          </p:cNvPr>
          <p:cNvSpPr txBox="1"/>
          <p:nvPr/>
        </p:nvSpPr>
        <p:spPr>
          <a:xfrm>
            <a:off x="436995" y="1571625"/>
            <a:ext cx="2124075" cy="2923108"/>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Expand the reader’s strategies for finding more of what they like.</a:t>
            </a:r>
          </a:p>
        </p:txBody>
      </p:sp>
      <p:sp>
        <p:nvSpPr>
          <p:cNvPr id="5" name="Content Placeholder 2">
            <a:extLst>
              <a:ext uri="{FF2B5EF4-FFF2-40B4-BE49-F238E27FC236}">
                <a16:creationId xmlns:a16="http://schemas.microsoft.com/office/drawing/2014/main" id="{E57C5C43-13C9-4217-B667-8ACB83BAB238}"/>
              </a:ext>
            </a:extLst>
          </p:cNvPr>
          <p:cNvSpPr txBox="1">
            <a:spLocks/>
          </p:cNvSpPr>
          <p:nvPr/>
        </p:nvSpPr>
        <p:spPr>
          <a:xfrm>
            <a:off x="3948789" y="603051"/>
            <a:ext cx="7208444" cy="4351338"/>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E75CF"/>
                </a:solidFill>
                <a:effectLst/>
                <a:uLnTx/>
                <a:uFillTx/>
                <a:latin typeface="Arial"/>
                <a:ea typeface="+mn-ea"/>
                <a:cs typeface="+mn-cs"/>
              </a:rPr>
              <a:t>We might respond to Joanne’s email reaction with something like this:</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1"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1" u="none" strike="noStrike" kern="1200" cap="none" spc="0" normalizeH="0" baseline="0" noProof="0" dirty="0">
                <a:ln>
                  <a:noFill/>
                </a:ln>
                <a:solidFill>
                  <a:srgbClr val="454545"/>
                </a:solidFill>
                <a:effectLst/>
                <a:uLnTx/>
                <a:uFillTx/>
                <a:latin typeface="Arial"/>
                <a:ea typeface="+mn-ea"/>
                <a:cs typeface="+mn-cs"/>
              </a:rPr>
              <a:t>If you are interested in reading about different cultures or diversity issues, we have a resource that identifies authors by their nationality and ethnic origin. It also can be used to search on topics like racial justice, etc. I would be happy to send you a link to this resource or set up an online meeting where I can show it to you.</a:t>
            </a:r>
            <a:endParaRPr kumimoji="0" lang="en-US" sz="2600" b="0" i="0" u="none" strike="noStrike" kern="1200" cap="none" spc="0" normalizeH="0" baseline="0" noProof="0" dirty="0">
              <a:ln>
                <a:noFill/>
              </a:ln>
              <a:solidFill>
                <a:srgbClr val="454545"/>
              </a:solidFill>
              <a:effectLst/>
              <a:uLnTx/>
              <a:uFillTx/>
              <a:latin typeface="Arial"/>
              <a:ea typeface="+mn-ea"/>
              <a:cs typeface="+mn-cs"/>
            </a:endParaRPr>
          </a:p>
        </p:txBody>
      </p:sp>
    </p:spTree>
    <p:extLst>
      <p:ext uri="{BB962C8B-B14F-4D97-AF65-F5344CB8AC3E}">
        <p14:creationId xmlns:p14="http://schemas.microsoft.com/office/powerpoint/2010/main" val="335150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22844-5242-0D4B-9D02-F01F976080EA}"/>
              </a:ext>
            </a:extLst>
          </p:cNvPr>
          <p:cNvSpPr/>
          <p:nvPr/>
        </p:nvSpPr>
        <p:spPr>
          <a:xfrm>
            <a:off x="-58783"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51537" y="296393"/>
            <a:ext cx="9440393" cy="235221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400"/>
              </a:spcBef>
            </a:pPr>
            <a:r>
              <a:rPr lang="en-US" sz="4800" b="1" dirty="0">
                <a:solidFill>
                  <a:schemeClr val="bg1"/>
                </a:solidFill>
                <a:latin typeface="Century Gothic"/>
              </a:rPr>
              <a:t>Thank you for coming! </a:t>
            </a:r>
            <a:endParaRPr lang="en-US" sz="4800" b="1" dirty="0">
              <a:solidFill>
                <a:schemeClr val="bg1"/>
              </a:solidFill>
              <a:latin typeface="Century Gothic" panose="020B0502020202020204" pitchFamily="34" charset="0"/>
            </a:endParaRPr>
          </a:p>
          <a:p>
            <a:pPr algn="l">
              <a:lnSpc>
                <a:spcPct val="110000"/>
              </a:lnSpc>
              <a:spcBef>
                <a:spcPts val="400"/>
              </a:spcBef>
            </a:pPr>
            <a:r>
              <a:rPr lang="en-US" sz="4800" dirty="0">
                <a:solidFill>
                  <a:schemeClr val="bg1"/>
                </a:solidFill>
                <a:latin typeface="Century Gothic"/>
              </a:rPr>
              <a:t>We loved seeing you all</a:t>
            </a:r>
            <a:endParaRPr lang="en-US" sz="4800" dirty="0">
              <a:solidFill>
                <a:schemeClr val="bg1"/>
              </a:solidFill>
              <a:latin typeface="Century Gothic" panose="020B0502020202020204" pitchFamily="34" charset="0"/>
            </a:endParaRP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389621" y="3596949"/>
            <a:ext cx="10837328" cy="986802"/>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solidFill>
                  <a:srgbClr val="3D3F42"/>
                </a:solidFill>
                <a:latin typeface="Century Gothic"/>
              </a:rPr>
              <a:t>Thank you to all the NoveList people who worked on this project behind the scenes</a:t>
            </a:r>
          </a:p>
        </p:txBody>
      </p:sp>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V="1">
            <a:off x="9227390" y="3188473"/>
            <a:ext cx="2738663" cy="239175"/>
          </a:xfrm>
          <a:prstGeom prst="rect">
            <a:avLst/>
          </a:prstGeom>
        </p:spPr>
      </p:pic>
      <p:graphicFrame>
        <p:nvGraphicFramePr>
          <p:cNvPr id="2" name="Table 4">
            <a:extLst>
              <a:ext uri="{FF2B5EF4-FFF2-40B4-BE49-F238E27FC236}">
                <a16:creationId xmlns:a16="http://schemas.microsoft.com/office/drawing/2014/main" id="{A65819F9-6BB7-47C9-A285-8758343E8A11}"/>
              </a:ext>
            </a:extLst>
          </p:cNvPr>
          <p:cNvGraphicFramePr>
            <a:graphicFrameLocks noGrp="1"/>
          </p:cNvGraphicFramePr>
          <p:nvPr>
            <p:extLst>
              <p:ext uri="{D42A27DB-BD31-4B8C-83A1-F6EECF244321}">
                <p14:modId xmlns:p14="http://schemas.microsoft.com/office/powerpoint/2010/main" val="3356858705"/>
              </p:ext>
            </p:extLst>
          </p:nvPr>
        </p:nvGraphicFramePr>
        <p:xfrm>
          <a:off x="455963" y="4753051"/>
          <a:ext cx="11624184" cy="1970540"/>
        </p:xfrm>
        <a:graphic>
          <a:graphicData uri="http://schemas.openxmlformats.org/drawingml/2006/table">
            <a:tbl>
              <a:tblPr firstRow="1" bandRow="1">
                <a:tableStyleId>{2D5ABB26-0587-4C30-8999-92F81FD0307C}</a:tableStyleId>
              </a:tblPr>
              <a:tblGrid>
                <a:gridCol w="2906046">
                  <a:extLst>
                    <a:ext uri="{9D8B030D-6E8A-4147-A177-3AD203B41FA5}">
                      <a16:colId xmlns:a16="http://schemas.microsoft.com/office/drawing/2014/main" val="2263833012"/>
                    </a:ext>
                  </a:extLst>
                </a:gridCol>
                <a:gridCol w="2906046">
                  <a:extLst>
                    <a:ext uri="{9D8B030D-6E8A-4147-A177-3AD203B41FA5}">
                      <a16:colId xmlns:a16="http://schemas.microsoft.com/office/drawing/2014/main" val="1825056397"/>
                    </a:ext>
                  </a:extLst>
                </a:gridCol>
                <a:gridCol w="2906046">
                  <a:extLst>
                    <a:ext uri="{9D8B030D-6E8A-4147-A177-3AD203B41FA5}">
                      <a16:colId xmlns:a16="http://schemas.microsoft.com/office/drawing/2014/main" val="2949756640"/>
                    </a:ext>
                  </a:extLst>
                </a:gridCol>
                <a:gridCol w="2906046">
                  <a:extLst>
                    <a:ext uri="{9D8B030D-6E8A-4147-A177-3AD203B41FA5}">
                      <a16:colId xmlns:a16="http://schemas.microsoft.com/office/drawing/2014/main" val="1008162069"/>
                    </a:ext>
                  </a:extLst>
                </a:gridCol>
              </a:tblGrid>
              <a:tr h="394108">
                <a:tc>
                  <a:txBody>
                    <a:bodyPr/>
                    <a:lstStyle/>
                    <a:p>
                      <a:pPr marL="285750" indent="-285750">
                        <a:buFont typeface="Arial" panose="020B0604020202020204" pitchFamily="34" charset="0"/>
                        <a:buChar char="•"/>
                      </a:pPr>
                      <a:r>
                        <a:rPr lang="en-US" sz="1600" dirty="0">
                          <a:latin typeface="Century Gothic" panose="020B0502020202020204" pitchFamily="34" charset="0"/>
                        </a:rPr>
                        <a:t>Lori Reed</a:t>
                      </a:r>
                    </a:p>
                  </a:txBody>
                  <a:tcPr/>
                </a:tc>
                <a:tc>
                  <a:txBody>
                    <a:bodyPr/>
                    <a:lstStyle/>
                    <a:p>
                      <a:pPr marL="285750" indent="-285750">
                        <a:buFont typeface="Arial" panose="020B0604020202020204" pitchFamily="34" charset="0"/>
                        <a:buChar char="•"/>
                      </a:pPr>
                      <a:r>
                        <a:rPr lang="en-US" sz="1600" dirty="0">
                          <a:latin typeface="Century Gothic" panose="020B0502020202020204" pitchFamily="34" charset="0"/>
                        </a:rPr>
                        <a:t>Angela Hursh</a:t>
                      </a:r>
                    </a:p>
                  </a:txBody>
                  <a:tcPr/>
                </a:tc>
                <a:tc>
                  <a:txBody>
                    <a:bodyPr/>
                    <a:lstStyle/>
                    <a:p>
                      <a:pPr marL="285750" indent="-285750">
                        <a:buFont typeface="Arial" panose="020B0604020202020204" pitchFamily="34" charset="0"/>
                        <a:buChar char="•"/>
                      </a:pPr>
                      <a:r>
                        <a:rPr lang="en-US" sz="1600" dirty="0">
                          <a:latin typeface="Century Gothic" panose="020B0502020202020204" pitchFamily="34" charset="0"/>
                        </a:rPr>
                        <a:t>Jennifer Lohmann</a:t>
                      </a:r>
                    </a:p>
                  </a:txBody>
                  <a:tcPr/>
                </a:tc>
                <a:tc>
                  <a:txBody>
                    <a:bodyPr/>
                    <a:lstStyle/>
                    <a:p>
                      <a:pPr marL="285750" lvl="0" indent="-285750">
                        <a:buFont typeface="Arial"/>
                        <a:buChar char="•"/>
                      </a:pPr>
                      <a:r>
                        <a:rPr lang="en-US" sz="1600" dirty="0">
                          <a:latin typeface="Century Gothic"/>
                        </a:rPr>
                        <a:t>Denise Turner</a:t>
                      </a:r>
                    </a:p>
                  </a:txBody>
                  <a:tcPr/>
                </a:tc>
                <a:extLst>
                  <a:ext uri="{0D108BD9-81ED-4DB2-BD59-A6C34878D82A}">
                    <a16:rowId xmlns:a16="http://schemas.microsoft.com/office/drawing/2014/main" val="1729632220"/>
                  </a:ext>
                </a:extLst>
              </a:tr>
              <a:tr h="394108">
                <a:tc>
                  <a:txBody>
                    <a:bodyPr/>
                    <a:lstStyle/>
                    <a:p>
                      <a:pPr marL="285750" indent="-285750">
                        <a:buFont typeface="Arial" panose="020B0604020202020204" pitchFamily="34" charset="0"/>
                        <a:buChar char="•"/>
                      </a:pPr>
                      <a:r>
                        <a:rPr lang="en-US" sz="1600" dirty="0">
                          <a:latin typeface="Century Gothic" panose="020B0502020202020204" pitchFamily="34" charset="0"/>
                        </a:rPr>
                        <a:t>Molly Wyand</a:t>
                      </a:r>
                    </a:p>
                  </a:txBody>
                  <a:tcPr/>
                </a:tc>
                <a:tc>
                  <a:txBody>
                    <a:bodyPr/>
                    <a:lstStyle/>
                    <a:p>
                      <a:pPr marL="285750" indent="-285750">
                        <a:buFont typeface="Arial" panose="020B0604020202020204" pitchFamily="34" charset="0"/>
                        <a:buChar char="•"/>
                      </a:pPr>
                      <a:r>
                        <a:rPr lang="en-US" sz="1600" dirty="0">
                          <a:latin typeface="Century Gothic" panose="020B0502020202020204" pitchFamily="34" charset="0"/>
                        </a:rPr>
                        <a:t>Halle Eisenman</a:t>
                      </a:r>
                    </a:p>
                  </a:txBody>
                  <a:tcPr/>
                </a:tc>
                <a:tc>
                  <a:txBody>
                    <a:bodyPr/>
                    <a:lstStyle/>
                    <a:p>
                      <a:pPr marL="285750" indent="-285750">
                        <a:buFont typeface="Arial" panose="020B0604020202020204" pitchFamily="34" charset="0"/>
                        <a:buChar char="•"/>
                      </a:pPr>
                      <a:r>
                        <a:rPr lang="en-US" sz="1600" dirty="0">
                          <a:latin typeface="Century Gothic" panose="020B0502020202020204" pitchFamily="34" charset="0"/>
                        </a:rPr>
                        <a:t>Toni Wiley</a:t>
                      </a:r>
                    </a:p>
                  </a:txBody>
                  <a:tcPr/>
                </a:tc>
                <a:tc>
                  <a:txBody>
                    <a:bodyPr/>
                    <a:lstStyle/>
                    <a:p>
                      <a:pPr marL="285750" lvl="0" indent="-285750">
                        <a:buFont typeface="Arial"/>
                        <a:buChar char="•"/>
                      </a:pPr>
                      <a:r>
                        <a:rPr lang="en-US" sz="1600" dirty="0">
                          <a:latin typeface="Century Gothic"/>
                        </a:rPr>
                        <a:t>Leah White</a:t>
                      </a:r>
                    </a:p>
                  </a:txBody>
                  <a:tcPr/>
                </a:tc>
                <a:extLst>
                  <a:ext uri="{0D108BD9-81ED-4DB2-BD59-A6C34878D82A}">
                    <a16:rowId xmlns:a16="http://schemas.microsoft.com/office/drawing/2014/main" val="1066458520"/>
                  </a:ext>
                </a:extLst>
              </a:tr>
              <a:tr h="394108">
                <a:tc>
                  <a:txBody>
                    <a:bodyPr/>
                    <a:lstStyle/>
                    <a:p>
                      <a:pPr marL="285750" indent="-285750">
                        <a:buFont typeface="Arial" panose="020B0604020202020204" pitchFamily="34" charset="0"/>
                        <a:buChar char="•"/>
                      </a:pPr>
                      <a:r>
                        <a:rPr lang="en-US" sz="1600" dirty="0">
                          <a:latin typeface="Century Gothic" panose="020B0502020202020204" pitchFamily="34" charset="0"/>
                        </a:rPr>
                        <a:t>Brad Cox</a:t>
                      </a:r>
                    </a:p>
                  </a:txBody>
                  <a:tcPr/>
                </a:tc>
                <a:tc>
                  <a:txBody>
                    <a:bodyPr/>
                    <a:lstStyle/>
                    <a:p>
                      <a:pPr marL="285750" indent="-285750">
                        <a:buFont typeface="Arial" panose="020B0604020202020204" pitchFamily="34" charset="0"/>
                        <a:buChar char="•"/>
                      </a:pPr>
                      <a:r>
                        <a:rPr lang="en-US" sz="1600" dirty="0">
                          <a:latin typeface="Century Gothic" panose="020B0502020202020204" pitchFamily="34" charset="0"/>
                        </a:rPr>
                        <a:t>Sam Stover</a:t>
                      </a:r>
                    </a:p>
                  </a:txBody>
                  <a:tcPr/>
                </a:tc>
                <a:tc>
                  <a:txBody>
                    <a:bodyPr/>
                    <a:lstStyle/>
                    <a:p>
                      <a:pPr marL="285750" indent="-285750">
                        <a:buFont typeface="Arial" panose="020B0604020202020204" pitchFamily="34" charset="0"/>
                        <a:buChar char="•"/>
                      </a:pPr>
                      <a:r>
                        <a:rPr lang="en-US" sz="1600" dirty="0">
                          <a:latin typeface="Century Gothic" panose="020B0502020202020204" pitchFamily="34" charset="0"/>
                        </a:rPr>
                        <a:t>Jessica Lin</a:t>
                      </a:r>
                    </a:p>
                  </a:txBody>
                  <a:tcPr/>
                </a:tc>
                <a:tc>
                  <a:txBody>
                    <a:bodyPr/>
                    <a:lstStyle/>
                    <a:p>
                      <a:pPr marL="285750" lvl="0" indent="-285750">
                        <a:buFont typeface="Arial"/>
                        <a:buChar char="•"/>
                      </a:pPr>
                      <a:r>
                        <a:rPr lang="en-US" sz="1600" dirty="0">
                          <a:latin typeface="Century Gothic"/>
                        </a:rPr>
                        <a:t>Brianna Itz</a:t>
                      </a:r>
                    </a:p>
                  </a:txBody>
                  <a:tcPr/>
                </a:tc>
                <a:extLst>
                  <a:ext uri="{0D108BD9-81ED-4DB2-BD59-A6C34878D82A}">
                    <a16:rowId xmlns:a16="http://schemas.microsoft.com/office/drawing/2014/main" val="1922023771"/>
                  </a:ext>
                </a:extLst>
              </a:tr>
              <a:tr h="394108">
                <a:tc>
                  <a:txBody>
                    <a:bodyPr/>
                    <a:lstStyle/>
                    <a:p>
                      <a:pPr marL="285750" indent="-285750">
                        <a:buFont typeface="Arial" panose="020B0604020202020204" pitchFamily="34" charset="0"/>
                        <a:buChar char="•"/>
                      </a:pPr>
                      <a:r>
                        <a:rPr lang="en-US" sz="1600" dirty="0">
                          <a:latin typeface="Century Gothic" panose="020B0502020202020204" pitchFamily="34" charset="0"/>
                        </a:rPr>
                        <a:t>Steven Cooper</a:t>
                      </a:r>
                    </a:p>
                  </a:txBody>
                  <a:tcPr/>
                </a:tc>
                <a:tc>
                  <a:txBody>
                    <a:bodyPr/>
                    <a:lstStyle/>
                    <a:p>
                      <a:pPr marL="285750" indent="-285750">
                        <a:buFont typeface="Arial" panose="020B0604020202020204" pitchFamily="34" charset="0"/>
                        <a:buChar char="•"/>
                      </a:pPr>
                      <a:r>
                        <a:rPr lang="en-US" sz="1600" dirty="0">
                          <a:latin typeface="Century Gothic" panose="020B0502020202020204" pitchFamily="34" charset="0"/>
                        </a:rPr>
                        <a:t>Kaitlin Conner</a:t>
                      </a:r>
                    </a:p>
                  </a:txBody>
                  <a:tcPr/>
                </a:tc>
                <a:tc>
                  <a:txBody>
                    <a:bodyPr/>
                    <a:lstStyle/>
                    <a:p>
                      <a:pPr marL="285750" indent="-285750">
                        <a:buFont typeface="Arial" panose="020B0604020202020204" pitchFamily="34" charset="0"/>
                        <a:buChar char="•"/>
                      </a:pPr>
                      <a:r>
                        <a:rPr lang="en-US" sz="1600" dirty="0">
                          <a:latin typeface="Century Gothic"/>
                        </a:rPr>
                        <a:t>Jen Heuer Scott</a:t>
                      </a:r>
                      <a:endParaRPr lang="en-US" sz="1600" dirty="0">
                        <a:latin typeface="Century Gothic" panose="020B0502020202020204" pitchFamily="34" charset="0"/>
                      </a:endParaRPr>
                    </a:p>
                  </a:txBody>
                  <a:tcPr/>
                </a:tc>
                <a:tc>
                  <a:txBody>
                    <a:bodyPr/>
                    <a:lstStyle/>
                    <a:p>
                      <a:pPr marL="285750" lvl="0" indent="-285750">
                        <a:buFont typeface="Arial"/>
                        <a:buChar char="•"/>
                      </a:pPr>
                      <a:r>
                        <a:rPr lang="en-US" sz="1600" dirty="0">
                          <a:latin typeface="Century Gothic"/>
                        </a:rPr>
                        <a:t>Laura Gaiser</a:t>
                      </a:r>
                    </a:p>
                  </a:txBody>
                  <a:tcPr/>
                </a:tc>
                <a:extLst>
                  <a:ext uri="{0D108BD9-81ED-4DB2-BD59-A6C34878D82A}">
                    <a16:rowId xmlns:a16="http://schemas.microsoft.com/office/drawing/2014/main" val="2600462168"/>
                  </a:ext>
                </a:extLst>
              </a:tr>
              <a:tr h="394108">
                <a:tc>
                  <a:txBody>
                    <a:bodyPr/>
                    <a:lstStyle/>
                    <a:p>
                      <a:pPr marL="285750" indent="-285750">
                        <a:buFont typeface="Arial" panose="020B0604020202020204" pitchFamily="34" charset="0"/>
                        <a:buChar char="•"/>
                      </a:pPr>
                      <a:r>
                        <a:rPr lang="en-US" sz="1600" dirty="0">
                          <a:latin typeface="Century Gothic" panose="020B0502020202020204" pitchFamily="34" charset="0"/>
                        </a:rPr>
                        <a:t>Terry Hynd</a:t>
                      </a:r>
                    </a:p>
                  </a:txBody>
                  <a:tcPr/>
                </a:tc>
                <a:tc>
                  <a:txBody>
                    <a:bodyPr/>
                    <a:lstStyle/>
                    <a:p>
                      <a:pPr marL="285750" indent="-285750">
                        <a:buFont typeface="Arial" panose="020B0604020202020204" pitchFamily="34" charset="0"/>
                        <a:buChar char="•"/>
                      </a:pPr>
                      <a:endParaRPr lang="en-US" sz="1600" dirty="0">
                        <a:latin typeface="Century Gothic" panose="020B0502020202020204" pitchFamily="34" charset="0"/>
                      </a:endParaRPr>
                    </a:p>
                  </a:txBody>
                  <a:tcPr/>
                </a:tc>
                <a:tc>
                  <a:txBody>
                    <a:bodyPr/>
                    <a:lstStyle/>
                    <a:p>
                      <a:pPr marL="285750" indent="-285750">
                        <a:buFont typeface="Arial" panose="020B0604020202020204" pitchFamily="34" charset="0"/>
                        <a:buChar char="•"/>
                      </a:pPr>
                      <a:endParaRPr lang="en-US" sz="1600" dirty="0">
                        <a:latin typeface="Century Gothic" panose="020B0502020202020204" pitchFamily="34" charset="0"/>
                      </a:endParaRPr>
                    </a:p>
                  </a:txBody>
                  <a:tcPr/>
                </a:tc>
                <a:tc>
                  <a:txBody>
                    <a:bodyPr/>
                    <a:lstStyle/>
                    <a:p>
                      <a:pPr marL="285750" lvl="0" indent="-285750">
                        <a:buFont typeface="Arial"/>
                        <a:buChar char="•"/>
                      </a:pPr>
                      <a:endParaRPr lang="en-US" sz="1600" dirty="0">
                        <a:latin typeface="Century Gothic"/>
                      </a:endParaRPr>
                    </a:p>
                  </a:txBody>
                  <a:tcPr/>
                </a:tc>
                <a:extLst>
                  <a:ext uri="{0D108BD9-81ED-4DB2-BD59-A6C34878D82A}">
                    <a16:rowId xmlns:a16="http://schemas.microsoft.com/office/drawing/2014/main" val="4025814007"/>
                  </a:ext>
                </a:extLst>
              </a:tr>
            </a:tbl>
          </a:graphicData>
        </a:graphic>
      </p:graphicFrame>
    </p:spTree>
    <p:extLst>
      <p:ext uri="{BB962C8B-B14F-4D97-AF65-F5344CB8AC3E}">
        <p14:creationId xmlns:p14="http://schemas.microsoft.com/office/powerpoint/2010/main" val="254128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BB5A5E-BD31-49C5-8F5D-BC64AB4D0E61}"/>
              </a:ext>
            </a:extLst>
          </p:cNvPr>
          <p:cNvSpPr/>
          <p:nvPr/>
        </p:nvSpPr>
        <p:spPr>
          <a:xfrm>
            <a:off x="0" y="0"/>
            <a:ext cx="2914022" cy="6858001"/>
          </a:xfrm>
          <a:prstGeom prst="rect">
            <a:avLst/>
          </a:prstGeom>
          <a:solidFill>
            <a:srgbClr val="002F56"/>
          </a:solidFill>
          <a:ln w="12700" cap="flat" cmpd="sng" algn="ctr">
            <a:noFill/>
            <a:prstDash val="solid"/>
            <a:miter lim="800000"/>
          </a:ln>
          <a:effectLst/>
        </p:spPr>
        <p:txBody>
          <a:bodyPr lIns="274320" rIns="27432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3" name="Oval 2">
            <a:extLst>
              <a:ext uri="{FF2B5EF4-FFF2-40B4-BE49-F238E27FC236}">
                <a16:creationId xmlns:a16="http://schemas.microsoft.com/office/drawing/2014/main" id="{D6871714-57A6-432B-AD1E-FD29D3261151}"/>
              </a:ext>
            </a:extLst>
          </p:cNvPr>
          <p:cNvSpPr/>
          <p:nvPr/>
        </p:nvSpPr>
        <p:spPr>
          <a:xfrm>
            <a:off x="1034767" y="603051"/>
            <a:ext cx="626982" cy="626982"/>
          </a:xfrm>
          <a:prstGeom prst="ellipse">
            <a:avLst/>
          </a:prstGeom>
          <a:solidFill>
            <a:srgbClr val="3E75C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mn-cs"/>
              </a:rPr>
              <a:t>4</a:t>
            </a:r>
          </a:p>
        </p:txBody>
      </p:sp>
      <p:sp>
        <p:nvSpPr>
          <p:cNvPr id="4" name="TextBox 3">
            <a:extLst>
              <a:ext uri="{FF2B5EF4-FFF2-40B4-BE49-F238E27FC236}">
                <a16:creationId xmlns:a16="http://schemas.microsoft.com/office/drawing/2014/main" id="{5BFF7581-CE19-42AB-BE3A-771E7C6CF9BC}"/>
              </a:ext>
            </a:extLst>
          </p:cNvPr>
          <p:cNvSpPr txBox="1"/>
          <p:nvPr/>
        </p:nvSpPr>
        <p:spPr>
          <a:xfrm>
            <a:off x="436995" y="1571625"/>
            <a:ext cx="2124075" cy="1482714"/>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Deepen their appreciation of reading.</a:t>
            </a:r>
          </a:p>
        </p:txBody>
      </p:sp>
      <p:sp>
        <p:nvSpPr>
          <p:cNvPr id="5" name="Content Placeholder 2">
            <a:extLst>
              <a:ext uri="{FF2B5EF4-FFF2-40B4-BE49-F238E27FC236}">
                <a16:creationId xmlns:a16="http://schemas.microsoft.com/office/drawing/2014/main" id="{BBA22F11-421A-4680-9E33-D8A8C1AEB959}"/>
              </a:ext>
            </a:extLst>
          </p:cNvPr>
          <p:cNvSpPr txBox="1">
            <a:spLocks/>
          </p:cNvSpPr>
          <p:nvPr/>
        </p:nvSpPr>
        <p:spPr>
          <a:xfrm>
            <a:off x="3948789" y="603051"/>
            <a:ext cx="7208444" cy="4351338"/>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3E75CF"/>
                </a:solidFill>
                <a:effectLst/>
                <a:uLnTx/>
                <a:uFillTx/>
                <a:latin typeface="Arial"/>
                <a:ea typeface="+mn-ea"/>
                <a:cs typeface="+mn-cs"/>
              </a:rPr>
              <a:t>Consider evocative questions that invite the reader to explore their reading experiences.</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1"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54545"/>
                </a:solidFill>
                <a:effectLst/>
                <a:uLnTx/>
                <a:uFillTx/>
                <a:latin typeface="Arial"/>
                <a:ea typeface="+mn-ea"/>
                <a:cs typeface="+mn-cs"/>
              </a:rPr>
              <a:t>Racial justice is a popular reading interest right now.  Are you willing to share a book on this topic that provided new understandings or insights for you on this topic?</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454545"/>
                </a:solidFill>
                <a:effectLst/>
                <a:uLnTx/>
                <a:uFillTx/>
                <a:latin typeface="Arial"/>
                <a:ea typeface="+mn-ea"/>
                <a:cs typeface="+mn-cs"/>
              </a:rPr>
              <a:t>This question might lead the reader to talk about:  </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400" b="0" i="1" u="none" strike="noStrike" kern="1200" cap="none" spc="0" normalizeH="0" baseline="0" noProof="0" dirty="0">
                <a:ln>
                  <a:noFill/>
                </a:ln>
                <a:solidFill>
                  <a:srgbClr val="454545"/>
                </a:solidFill>
                <a:effectLst/>
                <a:uLnTx/>
                <a:uFillTx/>
                <a:latin typeface="Arial"/>
                <a:ea typeface="+mn-ea"/>
                <a:cs typeface="+mn-cs"/>
              </a:rPr>
              <a:t>The Queen of Palmyra.</a:t>
            </a:r>
          </a:p>
        </p:txBody>
      </p:sp>
    </p:spTree>
    <p:extLst>
      <p:ext uri="{BB962C8B-B14F-4D97-AF65-F5344CB8AC3E}">
        <p14:creationId xmlns:p14="http://schemas.microsoft.com/office/powerpoint/2010/main" val="3644204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22844-5242-0D4B-9D02-F01F976080EA}"/>
              </a:ext>
            </a:extLst>
          </p:cNvPr>
          <p:cNvSpPr/>
          <p:nvPr/>
        </p:nvSpPr>
        <p:spPr>
          <a:xfrm>
            <a:off x="-29391" y="-6927"/>
            <a:ext cx="12250783" cy="2306244"/>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29" y="296393"/>
            <a:ext cx="9440393" cy="109740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400"/>
              </a:spcBef>
            </a:pPr>
            <a:r>
              <a:rPr lang="en-US" sz="4800" b="1" dirty="0">
                <a:solidFill>
                  <a:schemeClr val="bg1"/>
                </a:solidFill>
                <a:latin typeface="Century Gothic"/>
              </a:rPr>
              <a:t>Table of Contents</a:t>
            </a:r>
            <a:endParaRPr lang="en-US" sz="4800" dirty="0">
              <a:solidFill>
                <a:schemeClr val="bg1"/>
              </a:solidFill>
              <a:latin typeface="Century Gothic" panose="020B0502020202020204" pitchFamily="34" charset="0"/>
            </a:endParaRP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70165" y="2875845"/>
            <a:ext cx="10051669" cy="382038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ct val="110000"/>
              </a:lnSpc>
              <a:spcBef>
                <a:spcPts val="400"/>
              </a:spcBef>
              <a:buFont typeface="+mj-lt"/>
              <a:buAutoNum type="arabicPeriod"/>
            </a:pPr>
            <a:r>
              <a:rPr lang="en-US" sz="2000" dirty="0">
                <a:solidFill>
                  <a:schemeClr val="bg2">
                    <a:lumMod val="25000"/>
                  </a:schemeClr>
                </a:solidFill>
                <a:hlinkClick r:id="rId2" action="ppaction://hlinksldjump"/>
              </a:rPr>
              <a:t>RA Evolution: Going to Where we Have Been Before</a:t>
            </a:r>
            <a:endParaRPr lang="en-US" sz="2000" dirty="0">
              <a:solidFill>
                <a:schemeClr val="bg2">
                  <a:lumMod val="25000"/>
                </a:schemeClr>
              </a:solidFill>
            </a:endParaRPr>
          </a:p>
          <a:p>
            <a:pPr marL="457200" indent="-457200" algn="l">
              <a:lnSpc>
                <a:spcPct val="110000"/>
              </a:lnSpc>
              <a:spcBef>
                <a:spcPts val="400"/>
              </a:spcBef>
              <a:buFont typeface="+mj-lt"/>
              <a:buAutoNum type="arabicPeriod"/>
            </a:pPr>
            <a:r>
              <a:rPr lang="en-US" sz="2000" dirty="0">
                <a:solidFill>
                  <a:schemeClr val="bg2">
                    <a:lumMod val="25000"/>
                  </a:schemeClr>
                </a:solidFill>
                <a:hlinkClick r:id="rId3" action="ppaction://hlinksldjump"/>
              </a:rPr>
              <a:t>RA Basics Renovated: Flip Your Focus and Think Like A Reader</a:t>
            </a:r>
            <a:endParaRPr lang="en-US" sz="2000" dirty="0">
              <a:solidFill>
                <a:schemeClr val="bg2">
                  <a:lumMod val="25000"/>
                </a:schemeClr>
              </a:solidFill>
            </a:endParaRPr>
          </a:p>
          <a:p>
            <a:pPr marL="457200" indent="-457200" algn="l">
              <a:lnSpc>
                <a:spcPct val="110000"/>
              </a:lnSpc>
              <a:spcBef>
                <a:spcPts val="400"/>
              </a:spcBef>
              <a:buFont typeface="+mj-lt"/>
              <a:buAutoNum type="arabicPeriod"/>
            </a:pPr>
            <a:r>
              <a:rPr lang="en-US" sz="2000" dirty="0">
                <a:solidFill>
                  <a:schemeClr val="bg2">
                    <a:lumMod val="25000"/>
                  </a:schemeClr>
                </a:solidFill>
                <a:hlinkClick r:id="rId4" action="ppaction://hlinksldjump"/>
              </a:rPr>
              <a:t>Islands in the Stream: Navigating the Waters of Collection Development</a:t>
            </a:r>
            <a:endParaRPr lang="en-US" sz="2000" dirty="0">
              <a:solidFill>
                <a:schemeClr val="bg2">
                  <a:lumMod val="25000"/>
                </a:schemeClr>
              </a:solidFill>
            </a:endParaRPr>
          </a:p>
          <a:p>
            <a:pPr marL="457200" indent="-457200" algn="l">
              <a:lnSpc>
                <a:spcPct val="110000"/>
              </a:lnSpc>
              <a:spcBef>
                <a:spcPts val="400"/>
              </a:spcBef>
              <a:buFont typeface="+mj-lt"/>
              <a:buAutoNum type="arabicPeriod"/>
            </a:pPr>
            <a:r>
              <a:rPr lang="en-US" sz="2000" dirty="0">
                <a:solidFill>
                  <a:schemeClr val="bg2">
                    <a:lumMod val="25000"/>
                  </a:schemeClr>
                </a:solidFill>
                <a:hlinkClick r:id="rId5" action="ppaction://hlinksldjump"/>
              </a:rPr>
              <a:t>Digital Storytelling: Moving Your Storytime Online</a:t>
            </a:r>
            <a:endParaRPr lang="en-US" sz="2000" dirty="0">
              <a:solidFill>
                <a:schemeClr val="bg2">
                  <a:lumMod val="25000"/>
                </a:schemeClr>
              </a:solidFill>
            </a:endParaRPr>
          </a:p>
          <a:p>
            <a:pPr marL="457200" indent="-457200" algn="l" defTabSz="914377">
              <a:lnSpc>
                <a:spcPct val="110000"/>
              </a:lnSpc>
              <a:spcBef>
                <a:spcPts val="400"/>
              </a:spcBef>
              <a:buFont typeface="+mj-lt"/>
              <a:buAutoNum type="arabicPeriod"/>
            </a:pPr>
            <a:r>
              <a:rPr lang="en-US" sz="2000" dirty="0">
                <a:solidFill>
                  <a:schemeClr val="bg2">
                    <a:lumMod val="25000"/>
                  </a:schemeClr>
                </a:solidFill>
                <a:sym typeface="Arial"/>
                <a:hlinkClick r:id="rId5" action="ppaction://hlinksldjump"/>
              </a:rPr>
              <a:t>Surprise! Contactless Browsing to Keep Readers Coming Back</a:t>
            </a:r>
            <a:endParaRPr lang="en-US" sz="2000" dirty="0">
              <a:solidFill>
                <a:schemeClr val="bg2">
                  <a:lumMod val="25000"/>
                </a:schemeClr>
              </a:solidFill>
              <a:sym typeface="Arial"/>
            </a:endParaRPr>
          </a:p>
          <a:p>
            <a:pPr marL="457200" indent="-457200" algn="l">
              <a:lnSpc>
                <a:spcPct val="110000"/>
              </a:lnSpc>
              <a:spcBef>
                <a:spcPts val="400"/>
              </a:spcBef>
              <a:buFont typeface="+mj-lt"/>
              <a:buAutoNum type="arabicPeriod"/>
            </a:pPr>
            <a:r>
              <a:rPr lang="en-US" sz="2000" dirty="0">
                <a:solidFill>
                  <a:schemeClr val="bg2">
                    <a:lumMod val="25000"/>
                  </a:schemeClr>
                </a:solidFill>
                <a:hlinkClick r:id="rId6" action="ppaction://hlinksldjump"/>
              </a:rPr>
              <a:t>Email Newsletters: Easy as 1-2-3</a:t>
            </a:r>
            <a:endParaRPr lang="en-US" sz="2000" dirty="0">
              <a:solidFill>
                <a:schemeClr val="bg2">
                  <a:lumMod val="25000"/>
                </a:schemeClr>
              </a:solidFill>
            </a:endParaRPr>
          </a:p>
          <a:p>
            <a:pPr marL="457200" indent="-457200" algn="l">
              <a:lnSpc>
                <a:spcPct val="110000"/>
              </a:lnSpc>
              <a:spcBef>
                <a:spcPts val="400"/>
              </a:spcBef>
              <a:buFont typeface="+mj-lt"/>
              <a:buAutoNum type="arabicPeriod"/>
            </a:pPr>
            <a:r>
              <a:rPr lang="en-US" sz="2000" dirty="0">
                <a:solidFill>
                  <a:schemeClr val="bg2">
                    <a:lumMod val="25000"/>
                  </a:schemeClr>
                </a:solidFill>
                <a:hlinkClick r:id="rId7" action="ppaction://hlinksldjump"/>
              </a:rPr>
              <a:t>#Library: Digital Readers' Advisory</a:t>
            </a:r>
            <a:endParaRPr lang="en-US" sz="2000" dirty="0">
              <a:solidFill>
                <a:schemeClr val="bg2">
                  <a:lumMod val="25000"/>
                </a:schemeClr>
              </a:solidFill>
            </a:endParaRPr>
          </a:p>
          <a:p>
            <a:pPr algn="l">
              <a:lnSpc>
                <a:spcPct val="110000"/>
              </a:lnSpc>
              <a:spcBef>
                <a:spcPts val="400"/>
              </a:spcBef>
            </a:pPr>
            <a:endParaRPr lang="en-US" sz="2000" dirty="0">
              <a:solidFill>
                <a:schemeClr val="bg2">
                  <a:lumMod val="25000"/>
                </a:schemeClr>
              </a:solidFill>
            </a:endParaRPr>
          </a:p>
        </p:txBody>
      </p:sp>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V="1">
            <a:off x="9256782" y="2526618"/>
            <a:ext cx="2738663" cy="239175"/>
          </a:xfrm>
          <a:prstGeom prst="rect">
            <a:avLst/>
          </a:prstGeom>
        </p:spPr>
      </p:pic>
      <p:sp>
        <p:nvSpPr>
          <p:cNvPr id="16" name="TextBox 15">
            <a:extLst>
              <a:ext uri="{FF2B5EF4-FFF2-40B4-BE49-F238E27FC236}">
                <a16:creationId xmlns:a16="http://schemas.microsoft.com/office/drawing/2014/main" id="{AD2A3836-A837-4C8A-B7C9-D31CFDFEEC28}"/>
              </a:ext>
            </a:extLst>
          </p:cNvPr>
          <p:cNvSpPr txBox="1"/>
          <p:nvPr/>
        </p:nvSpPr>
        <p:spPr>
          <a:xfrm>
            <a:off x="1080928" y="1393794"/>
            <a:ext cx="5692733" cy="523220"/>
          </a:xfrm>
          <a:prstGeom prst="rect">
            <a:avLst/>
          </a:prstGeom>
          <a:noFill/>
        </p:spPr>
        <p:txBody>
          <a:bodyPr wrap="square" rtlCol="0">
            <a:spAutoFit/>
          </a:bodyPr>
          <a:lstStyle/>
          <a:p>
            <a:r>
              <a:rPr lang="en-US" sz="2800" spc="300" dirty="0">
                <a:solidFill>
                  <a:schemeClr val="bg1"/>
                </a:solidFill>
              </a:rPr>
              <a:t>#NoveListDayofLearning</a:t>
            </a:r>
          </a:p>
        </p:txBody>
      </p:sp>
    </p:spTree>
    <p:extLst>
      <p:ext uri="{BB962C8B-B14F-4D97-AF65-F5344CB8AC3E}">
        <p14:creationId xmlns:p14="http://schemas.microsoft.com/office/powerpoint/2010/main" val="58174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545241-BD6C-4C2E-A06B-839EB5B8F1A4}"/>
              </a:ext>
            </a:extLst>
          </p:cNvPr>
          <p:cNvSpPr/>
          <p:nvPr/>
        </p:nvSpPr>
        <p:spPr>
          <a:xfrm>
            <a:off x="0" y="0"/>
            <a:ext cx="2914022" cy="6858000"/>
          </a:xfrm>
          <a:prstGeom prst="rect">
            <a:avLst/>
          </a:prstGeom>
          <a:solidFill>
            <a:srgbClr val="002F56"/>
          </a:solidFill>
          <a:ln w="12700" cap="flat" cmpd="sng" algn="ctr">
            <a:noFill/>
            <a:prstDash val="solid"/>
            <a:miter lim="800000"/>
          </a:ln>
          <a:effectLst/>
        </p:spPr>
        <p:txBody>
          <a:bodyPr lIns="274320" rIns="274320" rtlCol="0" anchor="ctr"/>
          <a:lstStyle/>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a:ea typeface="+mn-ea"/>
              <a:cs typeface="+mn-cs"/>
            </a:endParaRPr>
          </a:p>
        </p:txBody>
      </p:sp>
      <p:sp>
        <p:nvSpPr>
          <p:cNvPr id="3" name="Oval 2">
            <a:extLst>
              <a:ext uri="{FF2B5EF4-FFF2-40B4-BE49-F238E27FC236}">
                <a16:creationId xmlns:a16="http://schemas.microsoft.com/office/drawing/2014/main" id="{DBAED324-E294-45D1-AA72-139151608A62}"/>
              </a:ext>
            </a:extLst>
          </p:cNvPr>
          <p:cNvSpPr/>
          <p:nvPr/>
        </p:nvSpPr>
        <p:spPr>
          <a:xfrm>
            <a:off x="1034767" y="603051"/>
            <a:ext cx="626982" cy="626982"/>
          </a:xfrm>
          <a:prstGeom prst="ellipse">
            <a:avLst/>
          </a:prstGeom>
          <a:solidFill>
            <a:srgbClr val="3E75CF"/>
          </a:solidFill>
          <a:ln w="190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FFFFFF"/>
                </a:solidFill>
                <a:effectLst/>
                <a:uLnTx/>
                <a:uFillTx/>
                <a:latin typeface="Arial"/>
                <a:ea typeface="+mn-ea"/>
                <a:cs typeface="+mn-cs"/>
              </a:rPr>
              <a:t>5</a:t>
            </a:r>
          </a:p>
        </p:txBody>
      </p:sp>
      <p:sp>
        <p:nvSpPr>
          <p:cNvPr id="4" name="TextBox 3">
            <a:extLst>
              <a:ext uri="{FF2B5EF4-FFF2-40B4-BE49-F238E27FC236}">
                <a16:creationId xmlns:a16="http://schemas.microsoft.com/office/drawing/2014/main" id="{A8FEC6E7-1D63-4E19-A695-4B63E8D316B8}"/>
              </a:ext>
            </a:extLst>
          </p:cNvPr>
          <p:cNvSpPr txBox="1"/>
          <p:nvPr/>
        </p:nvSpPr>
        <p:spPr>
          <a:xfrm>
            <a:off x="436995" y="1571625"/>
            <a:ext cx="2124075" cy="244297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Support readers in sharing their reading with others.</a:t>
            </a:r>
          </a:p>
        </p:txBody>
      </p:sp>
      <p:sp>
        <p:nvSpPr>
          <p:cNvPr id="5" name="Content Placeholder 2">
            <a:extLst>
              <a:ext uri="{FF2B5EF4-FFF2-40B4-BE49-F238E27FC236}">
                <a16:creationId xmlns:a16="http://schemas.microsoft.com/office/drawing/2014/main" id="{63DF540B-22AB-422C-9C68-37EDA4B0C1BC}"/>
              </a:ext>
            </a:extLst>
          </p:cNvPr>
          <p:cNvSpPr txBox="1">
            <a:spLocks/>
          </p:cNvSpPr>
          <p:nvPr/>
        </p:nvSpPr>
        <p:spPr>
          <a:xfrm>
            <a:off x="3791163" y="689364"/>
            <a:ext cx="7634555" cy="4351338"/>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54545"/>
                </a:solidFill>
                <a:effectLst/>
                <a:uLnTx/>
                <a:uFillTx/>
                <a:latin typeface="Arial"/>
                <a:ea typeface="+mn-ea"/>
                <a:cs typeface="+mn-cs"/>
              </a:rPr>
              <a:t>Ask the reader if they would be willing to join a book discussion of this title or attend a virtual “author talk” by this author.</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454545"/>
                </a:solidFill>
                <a:effectLst/>
                <a:uLnTx/>
                <a:uFillTx/>
                <a:latin typeface="Arial"/>
                <a:ea typeface="+mn-ea"/>
                <a:cs typeface="+mn-cs"/>
              </a:rPr>
              <a:t>Encourage the reader to review the “list” of titles dealing with racial justice to encourage her to share her thinking.</a:t>
            </a:r>
          </a:p>
          <a:p>
            <a:pPr marL="0" marR="0" lvl="0" indent="0" algn="l" defTabSz="914400" rtl="0" eaLnBrk="1" fontAlgn="auto" latinLnBrk="0" hangingPunct="1">
              <a:lnSpc>
                <a:spcPct val="110000"/>
              </a:lnSpc>
              <a:spcBef>
                <a:spcPts val="900"/>
              </a:spcBef>
              <a:spcAft>
                <a:spcPts val="0"/>
              </a:spcAft>
              <a:buClrTx/>
              <a:buSzTx/>
              <a:buFont typeface="Arial" panose="020B0604020202020204" pitchFamily="34" charset="0"/>
              <a:buNone/>
              <a:tabLst/>
              <a:defRPr/>
            </a:pPr>
            <a:endParaRPr kumimoji="0" lang="en-US" sz="2600" b="0" i="0" u="none" strike="noStrike" kern="1200" cap="none" spc="0" normalizeH="0" baseline="0" noProof="0" dirty="0">
              <a:ln>
                <a:noFill/>
              </a:ln>
              <a:solidFill>
                <a:srgbClr val="454545"/>
              </a:solidFill>
              <a:effectLst/>
              <a:uLnTx/>
              <a:uFillTx/>
              <a:latin typeface="Arial"/>
              <a:ea typeface="+mn-ea"/>
              <a:cs typeface="+mn-cs"/>
            </a:endParaRPr>
          </a:p>
        </p:txBody>
      </p:sp>
    </p:spTree>
    <p:extLst>
      <p:ext uri="{BB962C8B-B14F-4D97-AF65-F5344CB8AC3E}">
        <p14:creationId xmlns:p14="http://schemas.microsoft.com/office/powerpoint/2010/main" val="160579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EA4FDEA-BF06-FC45-AB26-436EC4B5906A}"/>
              </a:ext>
            </a:extLst>
          </p:cNvPr>
          <p:cNvSpPr/>
          <p:nvPr/>
        </p:nvSpPr>
        <p:spPr>
          <a:xfrm>
            <a:off x="304800" y="304800"/>
            <a:ext cx="2895600" cy="449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4">
            <a:extLst>
              <a:ext uri="{FF2B5EF4-FFF2-40B4-BE49-F238E27FC236}">
                <a16:creationId xmlns:a16="http://schemas.microsoft.com/office/drawing/2014/main" id="{76AC115C-371D-3741-A775-385E85704E6D}"/>
              </a:ext>
            </a:extLst>
          </p:cNvPr>
          <p:cNvSpPr/>
          <p:nvPr/>
        </p:nvSpPr>
        <p:spPr>
          <a:xfrm>
            <a:off x="304800" y="4800601"/>
            <a:ext cx="2895600" cy="169296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6" name="Picture 5" descr="A picture containing window, large, people, street&#10;&#10;Description automatically generated">
            <a:extLst>
              <a:ext uri="{FF2B5EF4-FFF2-40B4-BE49-F238E27FC236}">
                <a16:creationId xmlns:a16="http://schemas.microsoft.com/office/drawing/2014/main" id="{32737C54-6DA8-A045-9A1F-AFC0731D4403}"/>
              </a:ext>
            </a:extLst>
          </p:cNvPr>
          <p:cNvPicPr>
            <a:picLocks noChangeAspect="1"/>
          </p:cNvPicPr>
          <p:nvPr/>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10800000">
            <a:off x="346595" y="4856921"/>
            <a:ext cx="2895601" cy="1580324"/>
          </a:xfrm>
          <a:prstGeom prst="rect">
            <a:avLst/>
          </a:prstGeom>
        </p:spPr>
      </p:pic>
      <p:pic>
        <p:nvPicPr>
          <p:cNvPr id="9" name="Picture 8" descr="Icon&#10;&#10;Description automatically generated">
            <a:extLst>
              <a:ext uri="{FF2B5EF4-FFF2-40B4-BE49-F238E27FC236}">
                <a16:creationId xmlns:a16="http://schemas.microsoft.com/office/drawing/2014/main" id="{1330A085-D106-4DEF-A00D-AD0F2058C0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3481" y="1107528"/>
            <a:ext cx="2718238" cy="2718238"/>
          </a:xfrm>
          <a:prstGeom prst="rect">
            <a:avLst/>
          </a:prstGeom>
        </p:spPr>
      </p:pic>
      <p:sp>
        <p:nvSpPr>
          <p:cNvPr id="10" name="Title 1">
            <a:extLst>
              <a:ext uri="{FF2B5EF4-FFF2-40B4-BE49-F238E27FC236}">
                <a16:creationId xmlns:a16="http://schemas.microsoft.com/office/drawing/2014/main" id="{A3F3B208-BAD4-43D0-AA6B-F70769CA9B0B}"/>
              </a:ext>
            </a:extLst>
          </p:cNvPr>
          <p:cNvSpPr>
            <a:spLocks noGrp="1"/>
          </p:cNvSpPr>
          <p:nvPr>
            <p:ph type="title"/>
          </p:nvPr>
        </p:nvSpPr>
        <p:spPr>
          <a:xfrm>
            <a:off x="3853832" y="514371"/>
            <a:ext cx="8033368" cy="1023710"/>
          </a:xfrm>
        </p:spPr>
        <p:txBody>
          <a:bodyPr/>
          <a:lstStyle/>
          <a:p>
            <a:r>
              <a:rPr lang="en-US" b="1" dirty="0">
                <a:solidFill>
                  <a:srgbClr val="002F56"/>
                </a:solidFill>
              </a:rPr>
              <a:t>What Reader Problem Do I Want </a:t>
            </a:r>
            <a:br>
              <a:rPr lang="en-US" b="1" dirty="0">
                <a:solidFill>
                  <a:srgbClr val="002F56"/>
                </a:solidFill>
              </a:rPr>
            </a:br>
            <a:r>
              <a:rPr lang="en-US" b="1" dirty="0">
                <a:solidFill>
                  <a:srgbClr val="002F56"/>
                </a:solidFill>
              </a:rPr>
              <a:t>to Solve?</a:t>
            </a:r>
          </a:p>
        </p:txBody>
      </p:sp>
      <p:sp>
        <p:nvSpPr>
          <p:cNvPr id="11" name="Rectangle 10">
            <a:extLst>
              <a:ext uri="{FF2B5EF4-FFF2-40B4-BE49-F238E27FC236}">
                <a16:creationId xmlns:a16="http://schemas.microsoft.com/office/drawing/2014/main" id="{1E04C93E-2236-4C71-92C0-0D398EDD15A9}"/>
              </a:ext>
            </a:extLst>
          </p:cNvPr>
          <p:cNvSpPr/>
          <p:nvPr/>
        </p:nvSpPr>
        <p:spPr>
          <a:xfrm>
            <a:off x="3853832" y="2337067"/>
            <a:ext cx="7944687" cy="298543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54545"/>
                </a:solidFill>
                <a:effectLst/>
                <a:uLnTx/>
                <a:uFillTx/>
                <a:latin typeface="Arial"/>
                <a:ea typeface="Verdana Regular" charset="0"/>
                <a:cs typeface="Verdana Regular" charset="0"/>
              </a:rPr>
              <a:t>I would like to help older adults find what they want to read. I want to have a readers conversation and dig in, narrow down what they are actually looking for in that next book.</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srgbClr val="454545"/>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54545"/>
                </a:solidFill>
                <a:effectLst/>
                <a:uLnTx/>
                <a:uFillTx/>
                <a:latin typeface="Arial"/>
                <a:ea typeface="+mn-ea"/>
                <a:cs typeface="+mn-cs"/>
              </a:rPr>
              <a:t>Most of the time a patron can tell you an author they like, but not necessarily why they liked it.</a:t>
            </a:r>
          </a:p>
        </p:txBody>
      </p:sp>
    </p:spTree>
    <p:extLst>
      <p:ext uri="{BB962C8B-B14F-4D97-AF65-F5344CB8AC3E}">
        <p14:creationId xmlns:p14="http://schemas.microsoft.com/office/powerpoint/2010/main" val="43681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2E7F684-6C3B-A44E-807D-7F5202E749FA}"/>
              </a:ext>
            </a:extLst>
          </p:cNvPr>
          <p:cNvSpPr/>
          <p:nvPr/>
        </p:nvSpPr>
        <p:spPr>
          <a:xfrm>
            <a:off x="443009" y="426481"/>
            <a:ext cx="4591089" cy="6005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EBBB3B7-C614-324F-B852-9ABA2F076504}"/>
              </a:ext>
            </a:extLst>
          </p:cNvPr>
          <p:cNvSpPr/>
          <p:nvPr/>
        </p:nvSpPr>
        <p:spPr>
          <a:xfrm>
            <a:off x="5034098" y="426481"/>
            <a:ext cx="6731421" cy="6005038"/>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B6B4D1F9-FAAC-A442-9840-7B34C5246DD1}"/>
              </a:ext>
            </a:extLst>
          </p:cNvPr>
          <p:cNvSpPr>
            <a:spLocks noGrp="1"/>
          </p:cNvSpPr>
          <p:nvPr>
            <p:ph type="title"/>
          </p:nvPr>
        </p:nvSpPr>
        <p:spPr>
          <a:xfrm>
            <a:off x="890863" y="1095981"/>
            <a:ext cx="4070968" cy="1023710"/>
          </a:xfrm>
        </p:spPr>
        <p:txBody>
          <a:bodyPr/>
          <a:lstStyle/>
          <a:p>
            <a:r>
              <a:rPr lang="en-US" b="1" dirty="0">
                <a:solidFill>
                  <a:schemeClr val="bg1"/>
                </a:solidFill>
              </a:rPr>
              <a:t>Reader Conversations</a:t>
            </a:r>
          </a:p>
        </p:txBody>
      </p:sp>
      <p:sp>
        <p:nvSpPr>
          <p:cNvPr id="15" name="Rectangle 14">
            <a:extLst>
              <a:ext uri="{FF2B5EF4-FFF2-40B4-BE49-F238E27FC236}">
                <a16:creationId xmlns:a16="http://schemas.microsoft.com/office/drawing/2014/main" id="{19F2F474-12CC-6E44-BD40-CB1BD2313B04}"/>
              </a:ext>
            </a:extLst>
          </p:cNvPr>
          <p:cNvSpPr/>
          <p:nvPr/>
        </p:nvSpPr>
        <p:spPr>
          <a:xfrm>
            <a:off x="5780690" y="1235280"/>
            <a:ext cx="5658030" cy="5032147"/>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24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Verdana Regular" charset="0"/>
                <a:cs typeface="Verdana Regular" charset="0"/>
              </a:rPr>
              <a:t>Call older adult homebound patrons like normal.</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Change the questions being asked.</a:t>
            </a:r>
          </a:p>
          <a:p>
            <a:pPr marL="800100" marR="0" lvl="1" indent="-342900" algn="l" defTabSz="457200" rtl="0" eaLnBrk="1" fontAlgn="auto" latinLnBrk="0" hangingPunct="1">
              <a:lnSpc>
                <a:spcPct val="100000"/>
              </a:lnSpc>
              <a:spcBef>
                <a:spcPts val="1000"/>
              </a:spcBef>
              <a:spcAft>
                <a:spcPts val="0"/>
              </a:spcAft>
              <a:buClr>
                <a:srgbClr val="EBEBEB">
                  <a:lumMod val="40000"/>
                  <a:lumOff val="60000"/>
                </a:srgbClr>
              </a:buClr>
              <a:buSzPct val="80000"/>
              <a:buFont typeface="Symbol" panose="05050102010706020507" pitchFamily="18" charset="2"/>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Instead of "What kind of books would you like me to bring?"  Or, "What author would you like to read?“</a:t>
            </a:r>
          </a:p>
          <a:p>
            <a:pPr marL="800100" marR="0" lvl="1" indent="-342900" algn="l" defTabSz="457200" rtl="0" eaLnBrk="1" fontAlgn="auto" latinLnBrk="0" hangingPunct="1">
              <a:lnSpc>
                <a:spcPct val="100000"/>
              </a:lnSpc>
              <a:spcBef>
                <a:spcPts val="1000"/>
              </a:spcBef>
              <a:spcAft>
                <a:spcPts val="0"/>
              </a:spcAft>
              <a:buClr>
                <a:srgbClr val="EBEBEB">
                  <a:lumMod val="40000"/>
                  <a:lumOff val="60000"/>
                </a:srgbClr>
              </a:buClr>
              <a:buSzPct val="80000"/>
              <a:buFont typeface="Symbol" panose="05050102010706020507" pitchFamily="18" charset="2"/>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Start with, "Out of the books I pulled for you last time, which one stood out?“</a:t>
            </a:r>
          </a:p>
          <a:p>
            <a:pPr marL="800100" marR="0" lvl="1" indent="-342900" algn="l" defTabSz="457200" rtl="0" eaLnBrk="1" fontAlgn="auto" latinLnBrk="0" hangingPunct="1">
              <a:lnSpc>
                <a:spcPct val="100000"/>
              </a:lnSpc>
              <a:spcBef>
                <a:spcPts val="1000"/>
              </a:spcBef>
              <a:spcAft>
                <a:spcPts val="0"/>
              </a:spcAft>
              <a:buClr>
                <a:srgbClr val="EBEBEB">
                  <a:lumMod val="40000"/>
                  <a:lumOff val="60000"/>
                </a:srgbClr>
              </a:buClr>
              <a:buSzPct val="80000"/>
              <a:buFont typeface="Symbol" panose="05050102010706020507" pitchFamily="18" charset="2"/>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What was the last books you really enjoyed?</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0" name="Picture 9" descr="Icon&#10;&#10;Description automatically generated">
            <a:extLst>
              <a:ext uri="{FF2B5EF4-FFF2-40B4-BE49-F238E27FC236}">
                <a16:creationId xmlns:a16="http://schemas.microsoft.com/office/drawing/2014/main" id="{FDD49699-7263-4BD1-A95D-233F5C388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441" y="3096341"/>
            <a:ext cx="2358528" cy="2358528"/>
          </a:xfrm>
          <a:prstGeom prst="rect">
            <a:avLst/>
          </a:prstGeom>
        </p:spPr>
      </p:pic>
    </p:spTree>
    <p:extLst>
      <p:ext uri="{BB962C8B-B14F-4D97-AF65-F5344CB8AC3E}">
        <p14:creationId xmlns:p14="http://schemas.microsoft.com/office/powerpoint/2010/main" val="127346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2E7F684-6C3B-A44E-807D-7F5202E749FA}"/>
              </a:ext>
            </a:extLst>
          </p:cNvPr>
          <p:cNvSpPr/>
          <p:nvPr/>
        </p:nvSpPr>
        <p:spPr>
          <a:xfrm>
            <a:off x="443009" y="426481"/>
            <a:ext cx="4591089" cy="60050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1EBBB3B7-C614-324F-B852-9ABA2F076504}"/>
              </a:ext>
            </a:extLst>
          </p:cNvPr>
          <p:cNvSpPr/>
          <p:nvPr/>
        </p:nvSpPr>
        <p:spPr>
          <a:xfrm>
            <a:off x="5034098" y="426481"/>
            <a:ext cx="6731421" cy="6005038"/>
          </a:xfrm>
          <a:prstGeom prst="rect">
            <a:avLst/>
          </a:prstGeom>
          <a:solidFill>
            <a:srgbClr val="3E7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Title 1">
            <a:extLst>
              <a:ext uri="{FF2B5EF4-FFF2-40B4-BE49-F238E27FC236}">
                <a16:creationId xmlns:a16="http://schemas.microsoft.com/office/drawing/2014/main" id="{B6B4D1F9-FAAC-A442-9840-7B34C5246DD1}"/>
              </a:ext>
            </a:extLst>
          </p:cNvPr>
          <p:cNvSpPr>
            <a:spLocks noGrp="1"/>
          </p:cNvSpPr>
          <p:nvPr>
            <p:ph type="title"/>
          </p:nvPr>
        </p:nvSpPr>
        <p:spPr>
          <a:xfrm>
            <a:off x="890863" y="1095981"/>
            <a:ext cx="4070968" cy="1023710"/>
          </a:xfrm>
        </p:spPr>
        <p:txBody>
          <a:bodyPr/>
          <a:lstStyle/>
          <a:p>
            <a:r>
              <a:rPr lang="en-US" b="1" dirty="0">
                <a:solidFill>
                  <a:schemeClr val="bg1"/>
                </a:solidFill>
              </a:rPr>
              <a:t>Further Reader Conversations</a:t>
            </a:r>
          </a:p>
        </p:txBody>
      </p:sp>
      <p:pic>
        <p:nvPicPr>
          <p:cNvPr id="10" name="Picture 9" descr="Icon&#10;&#10;Description automatically generated">
            <a:extLst>
              <a:ext uri="{FF2B5EF4-FFF2-40B4-BE49-F238E27FC236}">
                <a16:creationId xmlns:a16="http://schemas.microsoft.com/office/drawing/2014/main" id="{FDD49699-7263-4BD1-A95D-233F5C3889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0441" y="3096341"/>
            <a:ext cx="2358528" cy="2358528"/>
          </a:xfrm>
          <a:prstGeom prst="rect">
            <a:avLst/>
          </a:prstGeom>
        </p:spPr>
      </p:pic>
      <p:sp>
        <p:nvSpPr>
          <p:cNvPr id="7" name="Content Placeholder 2">
            <a:extLst>
              <a:ext uri="{FF2B5EF4-FFF2-40B4-BE49-F238E27FC236}">
                <a16:creationId xmlns:a16="http://schemas.microsoft.com/office/drawing/2014/main" id="{2DBAE3E8-E028-45B9-94E0-A5FBD144BA70}"/>
              </a:ext>
            </a:extLst>
          </p:cNvPr>
          <p:cNvSpPr txBox="1">
            <a:spLocks/>
          </p:cNvSpPr>
          <p:nvPr/>
        </p:nvSpPr>
        <p:spPr>
          <a:xfrm>
            <a:off x="5291223" y="1253331"/>
            <a:ext cx="6546563" cy="4351338"/>
          </a:xfrm>
          <a:prstGeom prst="rect">
            <a:avLst/>
          </a:prstGeom>
        </p:spPr>
        <p:txBody>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900"/>
              </a:spcBef>
              <a:spcAft>
                <a:spcPts val="1800"/>
              </a:spcAft>
              <a:buClrTx/>
              <a:buSzTx/>
              <a:buFont typeface="Arial" panose="020B0604020202020204" pitchFamily="34" charset="0"/>
              <a:buNone/>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In further conversations expand the questions being asked to include past reading experiences</a:t>
            </a: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What is the first book you remember reading?</a:t>
            </a: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Was there one person who was a big influence on your reading habits?</a:t>
            </a: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Do you reread books?  If so which ones?</a:t>
            </a: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What book genre's do you love?</a:t>
            </a: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Do you ever read a book based solely on its cover?</a:t>
            </a:r>
          </a:p>
          <a:p>
            <a:pPr marL="228600" marR="0" lvl="0" indent="-228600" algn="l" defTabSz="914400" rtl="0" eaLnBrk="1" fontAlgn="auto" latinLnBrk="0" hangingPunct="1">
              <a:lnSpc>
                <a:spcPct val="110000"/>
              </a:lnSpc>
              <a:spcBef>
                <a:spcPts val="9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rgbClr val="FFFFFF"/>
                </a:solidFill>
                <a:effectLst/>
                <a:uLnTx/>
                <a:uFillTx/>
                <a:latin typeface="Arial"/>
                <a:ea typeface="+mn-ea"/>
                <a:cs typeface="+mn-cs"/>
              </a:rPr>
              <a:t>Are there any book dealbreakers for you? </a:t>
            </a:r>
          </a:p>
        </p:txBody>
      </p:sp>
    </p:spTree>
    <p:extLst>
      <p:ext uri="{BB962C8B-B14F-4D97-AF65-F5344CB8AC3E}">
        <p14:creationId xmlns:p14="http://schemas.microsoft.com/office/powerpoint/2010/main" val="323894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00C8F09-7674-BC45-98C6-C25C32B7B08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565" y="226360"/>
            <a:ext cx="4010221" cy="6223780"/>
          </a:xfrm>
          <a:prstGeom prst="rect">
            <a:avLst/>
          </a:prstGeom>
        </p:spPr>
      </p:pic>
      <p:sp>
        <p:nvSpPr>
          <p:cNvPr id="3" name="Rectangle 2">
            <a:extLst>
              <a:ext uri="{FF2B5EF4-FFF2-40B4-BE49-F238E27FC236}">
                <a16:creationId xmlns:a16="http://schemas.microsoft.com/office/drawing/2014/main" id="{9AF28F7C-4830-D847-8159-94AFD8F70A73}"/>
              </a:ext>
            </a:extLst>
          </p:cNvPr>
          <p:cNvSpPr/>
          <p:nvPr/>
        </p:nvSpPr>
        <p:spPr>
          <a:xfrm>
            <a:off x="1308092" y="2365880"/>
            <a:ext cx="2286447" cy="33832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17" name="Picture 7" descr="A picture containing table, cup, sitting, coffee&#10;&#10;Description automatically generated">
            <a:extLst>
              <a:ext uri="{FF2B5EF4-FFF2-40B4-BE49-F238E27FC236}">
                <a16:creationId xmlns:a16="http://schemas.microsoft.com/office/drawing/2014/main" id="{24BE9864-D24F-411B-B481-CF1AA904C2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31016" y="2113360"/>
            <a:ext cx="2286447" cy="3383280"/>
          </a:xfrm>
          <a:prstGeom prst="rect">
            <a:avLst/>
          </a:prstGeom>
          <a:ln w="76200">
            <a:noFill/>
          </a:ln>
        </p:spPr>
      </p:pic>
      <p:sp>
        <p:nvSpPr>
          <p:cNvPr id="20" name="Content Placeholder 33">
            <a:extLst>
              <a:ext uri="{FF2B5EF4-FFF2-40B4-BE49-F238E27FC236}">
                <a16:creationId xmlns:a16="http://schemas.microsoft.com/office/drawing/2014/main" id="{8F07C699-00FA-4576-B87B-766947127156}"/>
              </a:ext>
            </a:extLst>
          </p:cNvPr>
          <p:cNvSpPr txBox="1">
            <a:spLocks/>
          </p:cNvSpPr>
          <p:nvPr/>
        </p:nvSpPr>
        <p:spPr>
          <a:xfrm>
            <a:off x="4714630" y="1677978"/>
            <a:ext cx="6791668" cy="3809999"/>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10000"/>
              </a:lnSpc>
              <a:spcBef>
                <a:spcPts val="2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54545"/>
                </a:solidFill>
                <a:effectLst/>
                <a:uLnTx/>
                <a:uFillTx/>
                <a:latin typeface="Arial"/>
                <a:ea typeface="+mn-ea"/>
                <a:cs typeface="+mn-cs"/>
              </a:rPr>
              <a:t>I have been taking her books for 14 years.</a:t>
            </a:r>
          </a:p>
          <a:p>
            <a:pPr marL="228600" marR="0" lvl="0" indent="-228600" algn="l" defTabSz="914400" rtl="0" eaLnBrk="1" fontAlgn="auto" latinLnBrk="0" hangingPunct="1">
              <a:lnSpc>
                <a:spcPct val="110000"/>
              </a:lnSpc>
              <a:spcBef>
                <a:spcPts val="2400"/>
              </a:spcBef>
              <a:spcAft>
                <a:spcPts val="0"/>
              </a:spcAft>
              <a:buClr>
                <a:srgbClr val="45454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54545"/>
                </a:solidFill>
                <a:effectLst/>
                <a:uLnTx/>
                <a:uFillTx/>
                <a:latin typeface="Arial"/>
                <a:ea typeface="+mn-ea"/>
                <a:cs typeface="+mn-cs"/>
              </a:rPr>
              <a:t>Learning new things. Like she does reread books, but only non-fiction.</a:t>
            </a:r>
          </a:p>
          <a:p>
            <a:pPr marL="228600" marR="0" lvl="0" indent="-228600" algn="l" defTabSz="914400" rtl="0" eaLnBrk="1" fontAlgn="auto" latinLnBrk="0" hangingPunct="1">
              <a:lnSpc>
                <a:spcPct val="110000"/>
              </a:lnSpc>
              <a:spcBef>
                <a:spcPts val="2400"/>
              </a:spcBef>
              <a:spcAft>
                <a:spcPts val="0"/>
              </a:spcAft>
              <a:buClr>
                <a:srgbClr val="454545"/>
              </a:buClr>
              <a:buSzTx/>
              <a:buFont typeface="Arial" panose="020B0604020202020204" pitchFamily="34" charset="0"/>
              <a:buChar char="•"/>
              <a:tabLst/>
              <a:defRPr/>
            </a:pPr>
            <a:r>
              <a:rPr kumimoji="0" lang="en-US" sz="2800" b="0" i="0" u="none" strike="noStrike" kern="1200" cap="none" spc="0" normalizeH="0" baseline="0" noProof="0" dirty="0">
                <a:ln>
                  <a:noFill/>
                </a:ln>
                <a:solidFill>
                  <a:srgbClr val="454545"/>
                </a:solidFill>
                <a:effectLst/>
                <a:uLnTx/>
                <a:uFillTx/>
                <a:latin typeface="Arial"/>
                <a:ea typeface="+mn-ea"/>
                <a:cs typeface="+mn-cs"/>
              </a:rPr>
              <a:t>Got her thinking about her parents and their influence on her reading habits.</a:t>
            </a:r>
          </a:p>
        </p:txBody>
      </p:sp>
    </p:spTree>
    <p:extLst>
      <p:ext uri="{BB962C8B-B14F-4D97-AF65-F5344CB8AC3E}">
        <p14:creationId xmlns:p14="http://schemas.microsoft.com/office/powerpoint/2010/main" val="236842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3E19F-4B18-404F-889F-2AFB9A2C4065}"/>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Reader Engagement Goals: Measurement</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
        <p:nvSpPr>
          <p:cNvPr id="3" name="Content Placeholder 2">
            <a:extLst>
              <a:ext uri="{FF2B5EF4-FFF2-40B4-BE49-F238E27FC236}">
                <a16:creationId xmlns:a16="http://schemas.microsoft.com/office/drawing/2014/main" id="{0A0E87E5-3E62-40AE-929B-74E918AB873A}"/>
              </a:ext>
            </a:extLst>
          </p:cNvPr>
          <p:cNvSpPr txBox="1">
            <a:spLocks/>
          </p:cNvSpPr>
          <p:nvPr/>
        </p:nvSpPr>
        <p:spPr>
          <a:xfrm>
            <a:off x="1417466" y="1545895"/>
            <a:ext cx="10154265" cy="4351338"/>
          </a:xfrm>
          <a:prstGeom prst="rect">
            <a:avLst/>
          </a:prstGeom>
        </p:spPr>
        <p:txBody>
          <a:bodyPr>
            <a:no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E75CF"/>
                </a:solidFill>
                <a:effectLst/>
                <a:uLnTx/>
                <a:uFillTx/>
                <a:latin typeface="Arial"/>
                <a:ea typeface="+mn-ea"/>
                <a:cs typeface="+mn-cs"/>
              </a:rPr>
              <a:t>Introduce reader to new authors and titles.</a:t>
            </a:r>
          </a:p>
          <a:p>
            <a:pPr marL="685800" marR="0" lvl="1" indent="-228600" algn="l" defTabSz="914400" rtl="0" eaLnBrk="1" fontAlgn="auto" latinLnBrk="0" hangingPunct="1">
              <a:lnSpc>
                <a:spcPct val="110000"/>
              </a:lnSpc>
              <a:spcBef>
                <a:spcPts val="0"/>
              </a:spcBef>
              <a:spcAft>
                <a:spcPts val="2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4545"/>
                </a:solidFill>
                <a:effectLst/>
                <a:uLnTx/>
                <a:uFillTx/>
                <a:latin typeface="Arial"/>
                <a:ea typeface="+mn-ea"/>
                <a:cs typeface="+mn-cs"/>
              </a:rPr>
              <a:t>Sample measure: Did you learn about new titles/authors as a result…</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3E75CF"/>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E75CF"/>
                </a:solidFill>
                <a:effectLst/>
                <a:uLnTx/>
                <a:uFillTx/>
                <a:latin typeface="Arial"/>
                <a:ea typeface="+mn-ea"/>
                <a:cs typeface="+mn-cs"/>
              </a:rPr>
              <a:t>Increase reader ability to understand what they like.</a:t>
            </a:r>
          </a:p>
          <a:p>
            <a:pPr marL="685800" marR="0" lvl="1" indent="-228600" algn="l" defTabSz="914400" rtl="0" eaLnBrk="1" fontAlgn="auto" latinLnBrk="0" hangingPunct="1">
              <a:lnSpc>
                <a:spcPct val="110000"/>
              </a:lnSpc>
              <a:spcBef>
                <a:spcPts val="0"/>
              </a:spcBef>
              <a:spcAft>
                <a:spcPts val="2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4545"/>
                </a:solidFill>
                <a:effectLst/>
                <a:uLnTx/>
                <a:uFillTx/>
                <a:latin typeface="Arial"/>
                <a:ea typeface="+mn-ea"/>
                <a:cs typeface="+mn-cs"/>
              </a:rPr>
              <a:t>Sample measure: Did you learn something about the type of books you like as a result…</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3E75CF"/>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E75CF"/>
                </a:solidFill>
                <a:effectLst/>
                <a:uLnTx/>
                <a:uFillTx/>
                <a:latin typeface="Arial"/>
                <a:ea typeface="+mn-ea"/>
                <a:cs typeface="+mn-cs"/>
              </a:rPr>
              <a:t>Expand reader strategies for finding more.</a:t>
            </a:r>
          </a:p>
          <a:p>
            <a:pPr marL="685800" marR="0" lvl="1" indent="-228600" algn="l" defTabSz="914400" rtl="0" eaLnBrk="1" fontAlgn="auto" latinLnBrk="0" hangingPunct="1">
              <a:lnSpc>
                <a:spcPct val="110000"/>
              </a:lnSpc>
              <a:spcBef>
                <a:spcPts val="0"/>
              </a:spcBef>
              <a:spcAft>
                <a:spcPts val="2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4545"/>
                </a:solidFill>
                <a:effectLst/>
                <a:uLnTx/>
                <a:uFillTx/>
                <a:latin typeface="Arial"/>
                <a:ea typeface="+mn-ea"/>
                <a:cs typeface="+mn-cs"/>
              </a:rPr>
              <a:t>Sample measure: Will you look for your next book differently as a result…</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3E75CF"/>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E75CF"/>
                </a:solidFill>
                <a:effectLst/>
                <a:uLnTx/>
                <a:uFillTx/>
                <a:latin typeface="Arial"/>
                <a:ea typeface="+mn-ea"/>
                <a:cs typeface="+mn-cs"/>
              </a:rPr>
              <a:t>Deepen their appreciation of reading.</a:t>
            </a:r>
          </a:p>
          <a:p>
            <a:pPr marL="685800" marR="0" lvl="1" indent="-228600" algn="l" defTabSz="914400" rtl="0" eaLnBrk="1" fontAlgn="auto" latinLnBrk="0" hangingPunct="1">
              <a:lnSpc>
                <a:spcPct val="110000"/>
              </a:lnSpc>
              <a:spcBef>
                <a:spcPts val="0"/>
              </a:spcBef>
              <a:spcAft>
                <a:spcPts val="2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4545"/>
                </a:solidFill>
                <a:effectLst/>
                <a:uLnTx/>
                <a:uFillTx/>
                <a:latin typeface="Arial"/>
                <a:ea typeface="+mn-ea"/>
                <a:cs typeface="+mn-cs"/>
              </a:rPr>
              <a:t>Sample Measure: How do you feel about reading as a result…..</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endParaRPr kumimoji="0" lang="en-US" sz="800" b="1" i="0" u="none" strike="noStrike" kern="1200" cap="none" spc="0" normalizeH="0" baseline="0" noProof="0" dirty="0">
              <a:ln>
                <a:noFill/>
              </a:ln>
              <a:solidFill>
                <a:srgbClr val="3E75CF"/>
              </a:solidFill>
              <a:effectLst/>
              <a:uLnTx/>
              <a:uFillTx/>
              <a:latin typeface="Arial"/>
              <a:ea typeface="+mn-ea"/>
              <a:cs typeface="+mn-cs"/>
            </a:endParaRP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3E75CF"/>
                </a:solidFill>
                <a:effectLst/>
                <a:uLnTx/>
                <a:uFillTx/>
                <a:latin typeface="Arial"/>
                <a:ea typeface="+mn-ea"/>
                <a:cs typeface="+mn-cs"/>
              </a:rPr>
              <a:t>Support reader in sharing their reading with others.</a:t>
            </a:r>
          </a:p>
          <a:p>
            <a:pPr marL="685800" marR="0" lvl="1" indent="-228600" algn="l" defTabSz="914400" rtl="0" eaLnBrk="1" fontAlgn="auto" latinLnBrk="0" hangingPunct="1">
              <a:lnSpc>
                <a:spcPct val="11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54545"/>
                </a:solidFill>
                <a:effectLst/>
                <a:uLnTx/>
                <a:uFillTx/>
                <a:latin typeface="Arial"/>
                <a:ea typeface="+mn-ea"/>
                <a:cs typeface="+mn-cs"/>
              </a:rPr>
              <a:t>Sample Measure: Will you talk/share with anyone about this/these books or your insights about reading? </a:t>
            </a:r>
          </a:p>
        </p:txBody>
      </p:sp>
      <p:grpSp>
        <p:nvGrpSpPr>
          <p:cNvPr id="7" name="Group 6">
            <a:extLst>
              <a:ext uri="{FF2B5EF4-FFF2-40B4-BE49-F238E27FC236}">
                <a16:creationId xmlns:a16="http://schemas.microsoft.com/office/drawing/2014/main" id="{D9B7283E-C9C9-4888-9CA5-90E3752329FB}"/>
              </a:ext>
            </a:extLst>
          </p:cNvPr>
          <p:cNvGrpSpPr/>
          <p:nvPr/>
        </p:nvGrpSpPr>
        <p:grpSpPr>
          <a:xfrm>
            <a:off x="620269" y="1466140"/>
            <a:ext cx="599089" cy="599089"/>
            <a:chOff x="839344" y="1911185"/>
            <a:chExt cx="599089" cy="599089"/>
          </a:xfrm>
        </p:grpSpPr>
        <p:sp>
          <p:nvSpPr>
            <p:cNvPr id="5" name="Oval 4">
              <a:extLst>
                <a:ext uri="{FF2B5EF4-FFF2-40B4-BE49-F238E27FC236}">
                  <a16:creationId xmlns:a16="http://schemas.microsoft.com/office/drawing/2014/main" id="{A2D95D5E-E18F-4632-A80B-6BBB59C392A9}"/>
                </a:ext>
              </a:extLst>
            </p:cNvPr>
            <p:cNvSpPr/>
            <p:nvPr/>
          </p:nvSpPr>
          <p:spPr>
            <a:xfrm>
              <a:off x="839344" y="1911185"/>
              <a:ext cx="599089" cy="599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69123D28-A392-4DE1-ADD4-783C80EFF669}"/>
                </a:ext>
              </a:extLst>
            </p:cNvPr>
            <p:cNvSpPr txBox="1"/>
            <p:nvPr/>
          </p:nvSpPr>
          <p:spPr>
            <a:xfrm>
              <a:off x="937878" y="194251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D75CF"/>
                  </a:solidFill>
                  <a:effectLst/>
                  <a:uLnTx/>
                  <a:uFillTx/>
                  <a:latin typeface="Arial" panose="020B0604020202020204" pitchFamily="34" charset="0"/>
                  <a:ea typeface="+mn-ea"/>
                  <a:cs typeface="Arial" panose="020B0604020202020204" pitchFamily="34" charset="0"/>
                </a:rPr>
                <a:t>1</a:t>
              </a:r>
            </a:p>
          </p:txBody>
        </p:sp>
      </p:grpSp>
      <p:grpSp>
        <p:nvGrpSpPr>
          <p:cNvPr id="8" name="Group 7">
            <a:extLst>
              <a:ext uri="{FF2B5EF4-FFF2-40B4-BE49-F238E27FC236}">
                <a16:creationId xmlns:a16="http://schemas.microsoft.com/office/drawing/2014/main" id="{8838CE0D-ADFE-4778-BFA8-1012AAEE63AD}"/>
              </a:ext>
            </a:extLst>
          </p:cNvPr>
          <p:cNvGrpSpPr/>
          <p:nvPr/>
        </p:nvGrpSpPr>
        <p:grpSpPr>
          <a:xfrm>
            <a:off x="620427" y="2545026"/>
            <a:ext cx="599089" cy="599089"/>
            <a:chOff x="839344" y="1911185"/>
            <a:chExt cx="599089" cy="599089"/>
          </a:xfrm>
        </p:grpSpPr>
        <p:sp>
          <p:nvSpPr>
            <p:cNvPr id="9" name="Oval 8">
              <a:extLst>
                <a:ext uri="{FF2B5EF4-FFF2-40B4-BE49-F238E27FC236}">
                  <a16:creationId xmlns:a16="http://schemas.microsoft.com/office/drawing/2014/main" id="{A1E5ED26-359C-4CB3-BDF3-A9C98235B0F4}"/>
                </a:ext>
              </a:extLst>
            </p:cNvPr>
            <p:cNvSpPr/>
            <p:nvPr/>
          </p:nvSpPr>
          <p:spPr>
            <a:xfrm>
              <a:off x="839344" y="1911185"/>
              <a:ext cx="599089" cy="599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1891027B-E3B0-491E-9031-3602D2372949}"/>
                </a:ext>
              </a:extLst>
            </p:cNvPr>
            <p:cNvSpPr txBox="1"/>
            <p:nvPr/>
          </p:nvSpPr>
          <p:spPr>
            <a:xfrm>
              <a:off x="937878" y="194251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D75CF"/>
                  </a:solidFill>
                  <a:effectLst/>
                  <a:uLnTx/>
                  <a:uFillTx/>
                  <a:latin typeface="Arial" panose="020B0604020202020204" pitchFamily="34" charset="0"/>
                  <a:ea typeface="+mn-ea"/>
                  <a:cs typeface="Arial" panose="020B0604020202020204" pitchFamily="34" charset="0"/>
                </a:rPr>
                <a:t>2</a:t>
              </a:r>
            </a:p>
          </p:txBody>
        </p:sp>
      </p:grpSp>
      <p:grpSp>
        <p:nvGrpSpPr>
          <p:cNvPr id="11" name="Group 10">
            <a:extLst>
              <a:ext uri="{FF2B5EF4-FFF2-40B4-BE49-F238E27FC236}">
                <a16:creationId xmlns:a16="http://schemas.microsoft.com/office/drawing/2014/main" id="{9B7C4FA7-5F3B-4157-87A2-8F1D87545051}"/>
              </a:ext>
            </a:extLst>
          </p:cNvPr>
          <p:cNvGrpSpPr/>
          <p:nvPr/>
        </p:nvGrpSpPr>
        <p:grpSpPr>
          <a:xfrm>
            <a:off x="620269" y="3579353"/>
            <a:ext cx="599089" cy="599089"/>
            <a:chOff x="839344" y="1911185"/>
            <a:chExt cx="599089" cy="599089"/>
          </a:xfrm>
        </p:grpSpPr>
        <p:sp>
          <p:nvSpPr>
            <p:cNvPr id="12" name="Oval 11">
              <a:extLst>
                <a:ext uri="{FF2B5EF4-FFF2-40B4-BE49-F238E27FC236}">
                  <a16:creationId xmlns:a16="http://schemas.microsoft.com/office/drawing/2014/main" id="{7C59F06C-7772-4BB5-ADB3-6527093BDBC4}"/>
                </a:ext>
              </a:extLst>
            </p:cNvPr>
            <p:cNvSpPr/>
            <p:nvPr/>
          </p:nvSpPr>
          <p:spPr>
            <a:xfrm>
              <a:off x="839344" y="1911185"/>
              <a:ext cx="599089" cy="599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3" name="TextBox 12">
              <a:extLst>
                <a:ext uri="{FF2B5EF4-FFF2-40B4-BE49-F238E27FC236}">
                  <a16:creationId xmlns:a16="http://schemas.microsoft.com/office/drawing/2014/main" id="{79CFA291-4399-4A3C-BD1E-9B00AF47DF29}"/>
                </a:ext>
              </a:extLst>
            </p:cNvPr>
            <p:cNvSpPr txBox="1"/>
            <p:nvPr/>
          </p:nvSpPr>
          <p:spPr>
            <a:xfrm>
              <a:off x="937878" y="194251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D75CF"/>
                  </a:solidFill>
                  <a:effectLst/>
                  <a:uLnTx/>
                  <a:uFillTx/>
                  <a:latin typeface="Arial" panose="020B0604020202020204" pitchFamily="34" charset="0"/>
                  <a:ea typeface="+mn-ea"/>
                  <a:cs typeface="Arial" panose="020B0604020202020204" pitchFamily="34" charset="0"/>
                </a:rPr>
                <a:t>3</a:t>
              </a:r>
            </a:p>
          </p:txBody>
        </p:sp>
      </p:grpSp>
      <p:grpSp>
        <p:nvGrpSpPr>
          <p:cNvPr id="14" name="Group 13">
            <a:extLst>
              <a:ext uri="{FF2B5EF4-FFF2-40B4-BE49-F238E27FC236}">
                <a16:creationId xmlns:a16="http://schemas.microsoft.com/office/drawing/2014/main" id="{D9FCB50C-A29D-40A5-A5F8-F4CE9DE0F5F4}"/>
              </a:ext>
            </a:extLst>
          </p:cNvPr>
          <p:cNvGrpSpPr/>
          <p:nvPr/>
        </p:nvGrpSpPr>
        <p:grpSpPr>
          <a:xfrm>
            <a:off x="620269" y="4630527"/>
            <a:ext cx="599089" cy="599089"/>
            <a:chOff x="839344" y="1911185"/>
            <a:chExt cx="599089" cy="599089"/>
          </a:xfrm>
        </p:grpSpPr>
        <p:sp>
          <p:nvSpPr>
            <p:cNvPr id="15" name="Oval 14">
              <a:extLst>
                <a:ext uri="{FF2B5EF4-FFF2-40B4-BE49-F238E27FC236}">
                  <a16:creationId xmlns:a16="http://schemas.microsoft.com/office/drawing/2014/main" id="{81A11C61-C9AF-48E5-87A8-E2471F963DCB}"/>
                </a:ext>
              </a:extLst>
            </p:cNvPr>
            <p:cNvSpPr/>
            <p:nvPr/>
          </p:nvSpPr>
          <p:spPr>
            <a:xfrm>
              <a:off x="839344" y="1911185"/>
              <a:ext cx="599089" cy="599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6" name="TextBox 15">
              <a:extLst>
                <a:ext uri="{FF2B5EF4-FFF2-40B4-BE49-F238E27FC236}">
                  <a16:creationId xmlns:a16="http://schemas.microsoft.com/office/drawing/2014/main" id="{AF3CB864-1441-4DC7-A3DF-E075ED68312F}"/>
                </a:ext>
              </a:extLst>
            </p:cNvPr>
            <p:cNvSpPr txBox="1"/>
            <p:nvPr/>
          </p:nvSpPr>
          <p:spPr>
            <a:xfrm>
              <a:off x="937878" y="194251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D75CF"/>
                  </a:solidFill>
                  <a:effectLst/>
                  <a:uLnTx/>
                  <a:uFillTx/>
                  <a:latin typeface="Arial" panose="020B0604020202020204" pitchFamily="34" charset="0"/>
                  <a:ea typeface="+mn-ea"/>
                  <a:cs typeface="Arial" panose="020B0604020202020204" pitchFamily="34" charset="0"/>
                </a:rPr>
                <a:t>4</a:t>
              </a:r>
            </a:p>
          </p:txBody>
        </p:sp>
      </p:grpSp>
      <p:grpSp>
        <p:nvGrpSpPr>
          <p:cNvPr id="17" name="Group 16">
            <a:extLst>
              <a:ext uri="{FF2B5EF4-FFF2-40B4-BE49-F238E27FC236}">
                <a16:creationId xmlns:a16="http://schemas.microsoft.com/office/drawing/2014/main" id="{C4D96FC8-9A0D-4E91-A928-78128D32BFF4}"/>
              </a:ext>
            </a:extLst>
          </p:cNvPr>
          <p:cNvGrpSpPr/>
          <p:nvPr/>
        </p:nvGrpSpPr>
        <p:grpSpPr>
          <a:xfrm>
            <a:off x="620269" y="5720156"/>
            <a:ext cx="599089" cy="599089"/>
            <a:chOff x="839344" y="1911185"/>
            <a:chExt cx="599089" cy="599089"/>
          </a:xfrm>
        </p:grpSpPr>
        <p:sp>
          <p:nvSpPr>
            <p:cNvPr id="18" name="Oval 17">
              <a:extLst>
                <a:ext uri="{FF2B5EF4-FFF2-40B4-BE49-F238E27FC236}">
                  <a16:creationId xmlns:a16="http://schemas.microsoft.com/office/drawing/2014/main" id="{FFFE1F8C-142A-4D51-A052-7114B24140D9}"/>
                </a:ext>
              </a:extLst>
            </p:cNvPr>
            <p:cNvSpPr/>
            <p:nvPr/>
          </p:nvSpPr>
          <p:spPr>
            <a:xfrm>
              <a:off x="839344" y="1911185"/>
              <a:ext cx="599089" cy="59908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TextBox 18">
              <a:extLst>
                <a:ext uri="{FF2B5EF4-FFF2-40B4-BE49-F238E27FC236}">
                  <a16:creationId xmlns:a16="http://schemas.microsoft.com/office/drawing/2014/main" id="{327EE935-0059-47FB-A8A4-F5CABA34D709}"/>
                </a:ext>
              </a:extLst>
            </p:cNvPr>
            <p:cNvSpPr txBox="1"/>
            <p:nvPr/>
          </p:nvSpPr>
          <p:spPr>
            <a:xfrm>
              <a:off x="937878" y="1942511"/>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D75CF"/>
                  </a:solidFill>
                  <a:effectLst/>
                  <a:uLnTx/>
                  <a:uFillTx/>
                  <a:latin typeface="Arial" panose="020B0604020202020204" pitchFamily="34" charset="0"/>
                  <a:ea typeface="+mn-ea"/>
                  <a:cs typeface="Arial" panose="020B0604020202020204" pitchFamily="34" charset="0"/>
                </a:rPr>
                <a:t>5</a:t>
              </a:r>
            </a:p>
          </p:txBody>
        </p:sp>
      </p:grpSp>
    </p:spTree>
    <p:extLst>
      <p:ext uri="{BB962C8B-B14F-4D97-AF65-F5344CB8AC3E}">
        <p14:creationId xmlns:p14="http://schemas.microsoft.com/office/powerpoint/2010/main" val="319388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31BC25C2-8B38-44A4-8C70-915B87D5FE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555531"/>
            <a:ext cx="12192000" cy="5013436"/>
          </a:xfrm>
          <a:prstGeom prst="rect">
            <a:avLst/>
          </a:prstGeom>
        </p:spPr>
      </p:pic>
      <p:sp>
        <p:nvSpPr>
          <p:cNvPr id="2" name="Title 1">
            <a:extLst>
              <a:ext uri="{FF2B5EF4-FFF2-40B4-BE49-F238E27FC236}">
                <a16:creationId xmlns:a16="http://schemas.microsoft.com/office/drawing/2014/main" id="{D9919ED0-21A2-4C9A-867B-7416FCC1A3DC}"/>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Moving up the Reader Engagement Ladder:</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
        <p:nvSpPr>
          <p:cNvPr id="9" name="Freeform 15">
            <a:extLst>
              <a:ext uri="{FF2B5EF4-FFF2-40B4-BE49-F238E27FC236}">
                <a16:creationId xmlns:a16="http://schemas.microsoft.com/office/drawing/2014/main" id="{87AE8E6D-C9AC-449F-AA00-A5A48C79360E}"/>
              </a:ext>
            </a:extLst>
          </p:cNvPr>
          <p:cNvSpPr/>
          <p:nvPr/>
        </p:nvSpPr>
        <p:spPr>
          <a:xfrm>
            <a:off x="662152" y="2220982"/>
            <a:ext cx="10962288" cy="3801445"/>
          </a:xfrm>
          <a:custGeom>
            <a:avLst/>
            <a:gdLst>
              <a:gd name="connsiteX0" fmla="*/ 0 w 10901362"/>
              <a:gd name="connsiteY0" fmla="*/ 0 h 5500688"/>
              <a:gd name="connsiteX1" fmla="*/ 4909847 w 10901362"/>
              <a:gd name="connsiteY1" fmla="*/ 0 h 5500688"/>
              <a:gd name="connsiteX2" fmla="*/ 4909847 w 10901362"/>
              <a:gd name="connsiteY2" fmla="*/ 461458 h 5500688"/>
              <a:gd name="connsiteX3" fmla="*/ 5991516 w 10901362"/>
              <a:gd name="connsiteY3" fmla="*/ 461458 h 5500688"/>
              <a:gd name="connsiteX4" fmla="*/ 5991516 w 10901362"/>
              <a:gd name="connsiteY4" fmla="*/ 0 h 5500688"/>
              <a:gd name="connsiteX5" fmla="*/ 10901362 w 10901362"/>
              <a:gd name="connsiteY5" fmla="*/ 0 h 5500688"/>
              <a:gd name="connsiteX6" fmla="*/ 10901362 w 10901362"/>
              <a:gd name="connsiteY6" fmla="*/ 5500688 h 5500688"/>
              <a:gd name="connsiteX7" fmla="*/ 0 w 10901362"/>
              <a:gd name="connsiteY7" fmla="*/ 5500688 h 5500688"/>
              <a:gd name="connsiteX0" fmla="*/ 5991516 w 10901362"/>
              <a:gd name="connsiteY0" fmla="*/ 461458 h 5500688"/>
              <a:gd name="connsiteX1" fmla="*/ 5991516 w 10901362"/>
              <a:gd name="connsiteY1" fmla="*/ 0 h 5500688"/>
              <a:gd name="connsiteX2" fmla="*/ 10901362 w 10901362"/>
              <a:gd name="connsiteY2" fmla="*/ 0 h 5500688"/>
              <a:gd name="connsiteX3" fmla="*/ 10901362 w 10901362"/>
              <a:gd name="connsiteY3" fmla="*/ 5500688 h 5500688"/>
              <a:gd name="connsiteX4" fmla="*/ 0 w 10901362"/>
              <a:gd name="connsiteY4" fmla="*/ 5500688 h 5500688"/>
              <a:gd name="connsiteX5" fmla="*/ 0 w 10901362"/>
              <a:gd name="connsiteY5" fmla="*/ 0 h 5500688"/>
              <a:gd name="connsiteX6" fmla="*/ 4909847 w 10901362"/>
              <a:gd name="connsiteY6" fmla="*/ 0 h 5500688"/>
              <a:gd name="connsiteX7" fmla="*/ 5001287 w 10901362"/>
              <a:gd name="connsiteY7" fmla="*/ 552898 h 5500688"/>
              <a:gd name="connsiteX0" fmla="*/ 5991516 w 10901362"/>
              <a:gd name="connsiteY0" fmla="*/ 461458 h 5500688"/>
              <a:gd name="connsiteX1" fmla="*/ 5991516 w 10901362"/>
              <a:gd name="connsiteY1" fmla="*/ 0 h 5500688"/>
              <a:gd name="connsiteX2" fmla="*/ 10901362 w 10901362"/>
              <a:gd name="connsiteY2" fmla="*/ 0 h 5500688"/>
              <a:gd name="connsiteX3" fmla="*/ 10901362 w 10901362"/>
              <a:gd name="connsiteY3" fmla="*/ 5500688 h 5500688"/>
              <a:gd name="connsiteX4" fmla="*/ 0 w 10901362"/>
              <a:gd name="connsiteY4" fmla="*/ 5500688 h 5500688"/>
              <a:gd name="connsiteX5" fmla="*/ 0 w 10901362"/>
              <a:gd name="connsiteY5" fmla="*/ 0 h 5500688"/>
              <a:gd name="connsiteX6" fmla="*/ 4909847 w 10901362"/>
              <a:gd name="connsiteY6" fmla="*/ 0 h 5500688"/>
              <a:gd name="connsiteX7" fmla="*/ 4969014 w 10901362"/>
              <a:gd name="connsiteY7" fmla="*/ 552898 h 5500688"/>
              <a:gd name="connsiteX0" fmla="*/ 5991516 w 10901362"/>
              <a:gd name="connsiteY0" fmla="*/ 461458 h 5500688"/>
              <a:gd name="connsiteX1" fmla="*/ 5991516 w 10901362"/>
              <a:gd name="connsiteY1" fmla="*/ 0 h 5500688"/>
              <a:gd name="connsiteX2" fmla="*/ 10901362 w 10901362"/>
              <a:gd name="connsiteY2" fmla="*/ 0 h 5500688"/>
              <a:gd name="connsiteX3" fmla="*/ 10901362 w 10901362"/>
              <a:gd name="connsiteY3" fmla="*/ 5500688 h 5500688"/>
              <a:gd name="connsiteX4" fmla="*/ 0 w 10901362"/>
              <a:gd name="connsiteY4" fmla="*/ 5500688 h 5500688"/>
              <a:gd name="connsiteX5" fmla="*/ 0 w 10901362"/>
              <a:gd name="connsiteY5" fmla="*/ 0 h 5500688"/>
              <a:gd name="connsiteX6" fmla="*/ 4909847 w 10901362"/>
              <a:gd name="connsiteY6" fmla="*/ 0 h 5500688"/>
              <a:gd name="connsiteX0" fmla="*/ 5991516 w 10901362"/>
              <a:gd name="connsiteY0" fmla="*/ 0 h 5500688"/>
              <a:gd name="connsiteX1" fmla="*/ 10901362 w 10901362"/>
              <a:gd name="connsiteY1" fmla="*/ 0 h 5500688"/>
              <a:gd name="connsiteX2" fmla="*/ 10901362 w 10901362"/>
              <a:gd name="connsiteY2" fmla="*/ 5500688 h 5500688"/>
              <a:gd name="connsiteX3" fmla="*/ 0 w 10901362"/>
              <a:gd name="connsiteY3" fmla="*/ 5500688 h 5500688"/>
              <a:gd name="connsiteX4" fmla="*/ 0 w 10901362"/>
              <a:gd name="connsiteY4" fmla="*/ 0 h 5500688"/>
              <a:gd name="connsiteX5" fmla="*/ 4909847 w 10901362"/>
              <a:gd name="connsiteY5" fmla="*/ 0 h 5500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1362" h="5500688">
                <a:moveTo>
                  <a:pt x="5991516" y="0"/>
                </a:moveTo>
                <a:lnTo>
                  <a:pt x="10901362" y="0"/>
                </a:lnTo>
                <a:lnTo>
                  <a:pt x="10901362" y="5500688"/>
                </a:lnTo>
                <a:lnTo>
                  <a:pt x="0" y="5500688"/>
                </a:lnTo>
                <a:lnTo>
                  <a:pt x="0" y="0"/>
                </a:lnTo>
                <a:lnTo>
                  <a:pt x="4909847" y="0"/>
                </a:lnTo>
              </a:path>
            </a:pathLst>
          </a:custGeom>
          <a:noFill/>
          <a:ln w="31750" cap="rnd" cmpd="sng" algn="ctr">
            <a:solidFill>
              <a:srgbClr val="FFFFF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8D3F63AB-3861-417D-9356-FB21AB60088F}"/>
              </a:ext>
            </a:extLst>
          </p:cNvPr>
          <p:cNvGrpSpPr/>
          <p:nvPr/>
        </p:nvGrpSpPr>
        <p:grpSpPr>
          <a:xfrm>
            <a:off x="5776868" y="1987619"/>
            <a:ext cx="627063" cy="466725"/>
            <a:chOff x="304800" y="3306763"/>
            <a:chExt cx="627063" cy="466725"/>
          </a:xfrm>
          <a:solidFill>
            <a:schemeClr val="bg1"/>
          </a:solidFill>
        </p:grpSpPr>
        <p:sp>
          <p:nvSpPr>
            <p:cNvPr id="14" name="Freeform 5">
              <a:extLst>
                <a:ext uri="{FF2B5EF4-FFF2-40B4-BE49-F238E27FC236}">
                  <a16:creationId xmlns:a16="http://schemas.microsoft.com/office/drawing/2014/main" id="{05185051-1ACD-4D32-865E-9B6A0B6EDA09}"/>
                </a:ext>
              </a:extLst>
            </p:cNvPr>
            <p:cNvSpPr>
              <a:spLocks noEditPoints="1"/>
            </p:cNvSpPr>
            <p:nvPr/>
          </p:nvSpPr>
          <p:spPr bwMode="auto">
            <a:xfrm>
              <a:off x="304800" y="3306763"/>
              <a:ext cx="309563" cy="466725"/>
            </a:xfrm>
            <a:custGeom>
              <a:avLst/>
              <a:gdLst>
                <a:gd name="T0" fmla="*/ 44 w 83"/>
                <a:gd name="T1" fmla="*/ 125 h 125"/>
                <a:gd name="T2" fmla="*/ 10 w 83"/>
                <a:gd name="T3" fmla="*/ 104 h 125"/>
                <a:gd name="T4" fmla="*/ 21 w 83"/>
                <a:gd name="T5" fmla="*/ 36 h 125"/>
                <a:gd name="T6" fmla="*/ 71 w 83"/>
                <a:gd name="T7" fmla="*/ 1 h 125"/>
                <a:gd name="T8" fmla="*/ 76 w 83"/>
                <a:gd name="T9" fmla="*/ 4 h 125"/>
                <a:gd name="T10" fmla="*/ 80 w 83"/>
                <a:gd name="T11" fmla="*/ 17 h 125"/>
                <a:gd name="T12" fmla="*/ 77 w 83"/>
                <a:gd name="T13" fmla="*/ 22 h 125"/>
                <a:gd name="T14" fmla="*/ 51 w 83"/>
                <a:gd name="T15" fmla="*/ 48 h 125"/>
                <a:gd name="T16" fmla="*/ 83 w 83"/>
                <a:gd name="T17" fmla="*/ 86 h 125"/>
                <a:gd name="T18" fmla="*/ 44 w 83"/>
                <a:gd name="T19" fmla="*/ 125 h 125"/>
                <a:gd name="T20" fmla="*/ 68 w 83"/>
                <a:gd name="T21" fmla="*/ 10 h 125"/>
                <a:gd name="T22" fmla="*/ 28 w 83"/>
                <a:gd name="T23" fmla="*/ 41 h 125"/>
                <a:gd name="T24" fmla="*/ 18 w 83"/>
                <a:gd name="T25" fmla="*/ 100 h 125"/>
                <a:gd name="T26" fmla="*/ 44 w 83"/>
                <a:gd name="T27" fmla="*/ 116 h 125"/>
                <a:gd name="T28" fmla="*/ 74 w 83"/>
                <a:gd name="T29" fmla="*/ 86 h 125"/>
                <a:gd name="T30" fmla="*/ 44 w 83"/>
                <a:gd name="T31" fmla="*/ 56 h 125"/>
                <a:gd name="T32" fmla="*/ 40 w 83"/>
                <a:gd name="T33" fmla="*/ 54 h 125"/>
                <a:gd name="T34" fmla="*/ 40 w 83"/>
                <a:gd name="T35" fmla="*/ 50 h 125"/>
                <a:gd name="T36" fmla="*/ 70 w 83"/>
                <a:gd name="T37" fmla="*/ 16 h 125"/>
                <a:gd name="T38" fmla="*/ 68 w 83"/>
                <a:gd name="T39" fmla="*/ 1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125">
                  <a:moveTo>
                    <a:pt x="44" y="125"/>
                  </a:moveTo>
                  <a:cubicBezTo>
                    <a:pt x="30" y="125"/>
                    <a:pt x="17" y="117"/>
                    <a:pt x="10" y="104"/>
                  </a:cubicBezTo>
                  <a:cubicBezTo>
                    <a:pt x="0" y="86"/>
                    <a:pt x="4" y="60"/>
                    <a:pt x="21" y="36"/>
                  </a:cubicBezTo>
                  <a:cubicBezTo>
                    <a:pt x="32" y="18"/>
                    <a:pt x="54" y="3"/>
                    <a:pt x="71" y="1"/>
                  </a:cubicBezTo>
                  <a:cubicBezTo>
                    <a:pt x="73" y="0"/>
                    <a:pt x="75" y="2"/>
                    <a:pt x="76" y="4"/>
                  </a:cubicBezTo>
                  <a:cubicBezTo>
                    <a:pt x="80" y="17"/>
                    <a:pt x="80" y="17"/>
                    <a:pt x="80" y="17"/>
                  </a:cubicBezTo>
                  <a:cubicBezTo>
                    <a:pt x="80" y="19"/>
                    <a:pt x="79" y="21"/>
                    <a:pt x="77" y="22"/>
                  </a:cubicBezTo>
                  <a:cubicBezTo>
                    <a:pt x="62" y="29"/>
                    <a:pt x="54" y="41"/>
                    <a:pt x="51" y="48"/>
                  </a:cubicBezTo>
                  <a:cubicBezTo>
                    <a:pt x="69" y="51"/>
                    <a:pt x="83" y="67"/>
                    <a:pt x="83" y="86"/>
                  </a:cubicBezTo>
                  <a:cubicBezTo>
                    <a:pt x="83" y="107"/>
                    <a:pt x="65" y="125"/>
                    <a:pt x="44" y="125"/>
                  </a:cubicBezTo>
                  <a:close/>
                  <a:moveTo>
                    <a:pt x="68" y="10"/>
                  </a:moveTo>
                  <a:cubicBezTo>
                    <a:pt x="55" y="14"/>
                    <a:pt x="38" y="27"/>
                    <a:pt x="28" y="41"/>
                  </a:cubicBezTo>
                  <a:cubicBezTo>
                    <a:pt x="14" y="62"/>
                    <a:pt x="10" y="84"/>
                    <a:pt x="18" y="100"/>
                  </a:cubicBezTo>
                  <a:cubicBezTo>
                    <a:pt x="24" y="110"/>
                    <a:pt x="33" y="116"/>
                    <a:pt x="44" y="116"/>
                  </a:cubicBezTo>
                  <a:cubicBezTo>
                    <a:pt x="60" y="116"/>
                    <a:pt x="74" y="102"/>
                    <a:pt x="74" y="86"/>
                  </a:cubicBezTo>
                  <a:cubicBezTo>
                    <a:pt x="74" y="70"/>
                    <a:pt x="60" y="56"/>
                    <a:pt x="44" y="56"/>
                  </a:cubicBezTo>
                  <a:cubicBezTo>
                    <a:pt x="43" y="56"/>
                    <a:pt x="41" y="56"/>
                    <a:pt x="40" y="54"/>
                  </a:cubicBezTo>
                  <a:cubicBezTo>
                    <a:pt x="39" y="53"/>
                    <a:pt x="39" y="52"/>
                    <a:pt x="40" y="50"/>
                  </a:cubicBezTo>
                  <a:cubicBezTo>
                    <a:pt x="40" y="49"/>
                    <a:pt x="47" y="28"/>
                    <a:pt x="70" y="16"/>
                  </a:cubicBezTo>
                  <a:lnTo>
                    <a:pt x="6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5" name="Freeform 6">
              <a:extLst>
                <a:ext uri="{FF2B5EF4-FFF2-40B4-BE49-F238E27FC236}">
                  <a16:creationId xmlns:a16="http://schemas.microsoft.com/office/drawing/2014/main" id="{BBB62DB5-AEF1-47AD-8EF1-FC4F5C5A0D25}"/>
                </a:ext>
              </a:extLst>
            </p:cNvPr>
            <p:cNvSpPr>
              <a:spLocks noEditPoints="1"/>
            </p:cNvSpPr>
            <p:nvPr/>
          </p:nvSpPr>
          <p:spPr bwMode="auto">
            <a:xfrm>
              <a:off x="625475" y="3306763"/>
              <a:ext cx="306388" cy="466725"/>
            </a:xfrm>
            <a:custGeom>
              <a:avLst/>
              <a:gdLst>
                <a:gd name="T0" fmla="*/ 44 w 82"/>
                <a:gd name="T1" fmla="*/ 125 h 125"/>
                <a:gd name="T2" fmla="*/ 10 w 82"/>
                <a:gd name="T3" fmla="*/ 104 h 125"/>
                <a:gd name="T4" fmla="*/ 20 w 82"/>
                <a:gd name="T5" fmla="*/ 36 h 125"/>
                <a:gd name="T6" fmla="*/ 70 w 82"/>
                <a:gd name="T7" fmla="*/ 1 h 125"/>
                <a:gd name="T8" fmla="*/ 75 w 82"/>
                <a:gd name="T9" fmla="*/ 4 h 125"/>
                <a:gd name="T10" fmla="*/ 79 w 82"/>
                <a:gd name="T11" fmla="*/ 17 h 125"/>
                <a:gd name="T12" fmla="*/ 77 w 82"/>
                <a:gd name="T13" fmla="*/ 22 h 125"/>
                <a:gd name="T14" fmla="*/ 50 w 82"/>
                <a:gd name="T15" fmla="*/ 48 h 125"/>
                <a:gd name="T16" fmla="*/ 82 w 82"/>
                <a:gd name="T17" fmla="*/ 86 h 125"/>
                <a:gd name="T18" fmla="*/ 44 w 82"/>
                <a:gd name="T19" fmla="*/ 125 h 125"/>
                <a:gd name="T20" fmla="*/ 68 w 82"/>
                <a:gd name="T21" fmla="*/ 10 h 125"/>
                <a:gd name="T22" fmla="*/ 28 w 82"/>
                <a:gd name="T23" fmla="*/ 41 h 125"/>
                <a:gd name="T24" fmla="*/ 18 w 82"/>
                <a:gd name="T25" fmla="*/ 100 h 125"/>
                <a:gd name="T26" fmla="*/ 44 w 82"/>
                <a:gd name="T27" fmla="*/ 116 h 125"/>
                <a:gd name="T28" fmla="*/ 73 w 82"/>
                <a:gd name="T29" fmla="*/ 86 h 125"/>
                <a:gd name="T30" fmla="*/ 44 w 82"/>
                <a:gd name="T31" fmla="*/ 56 h 125"/>
                <a:gd name="T32" fmla="*/ 40 w 82"/>
                <a:gd name="T33" fmla="*/ 54 h 125"/>
                <a:gd name="T34" fmla="*/ 39 w 82"/>
                <a:gd name="T35" fmla="*/ 50 h 125"/>
                <a:gd name="T36" fmla="*/ 69 w 82"/>
                <a:gd name="T37" fmla="*/ 16 h 125"/>
                <a:gd name="T38" fmla="*/ 68 w 82"/>
                <a:gd name="T39" fmla="*/ 1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2" h="125">
                  <a:moveTo>
                    <a:pt x="44" y="125"/>
                  </a:moveTo>
                  <a:cubicBezTo>
                    <a:pt x="29" y="125"/>
                    <a:pt x="17" y="117"/>
                    <a:pt x="10" y="104"/>
                  </a:cubicBezTo>
                  <a:cubicBezTo>
                    <a:pt x="0" y="86"/>
                    <a:pt x="4" y="60"/>
                    <a:pt x="20" y="36"/>
                  </a:cubicBezTo>
                  <a:cubicBezTo>
                    <a:pt x="32" y="18"/>
                    <a:pt x="54" y="3"/>
                    <a:pt x="70" y="1"/>
                  </a:cubicBezTo>
                  <a:cubicBezTo>
                    <a:pt x="73" y="0"/>
                    <a:pt x="75" y="2"/>
                    <a:pt x="75" y="4"/>
                  </a:cubicBezTo>
                  <a:cubicBezTo>
                    <a:pt x="79" y="17"/>
                    <a:pt x="79" y="17"/>
                    <a:pt x="79" y="17"/>
                  </a:cubicBezTo>
                  <a:cubicBezTo>
                    <a:pt x="80" y="19"/>
                    <a:pt x="79" y="21"/>
                    <a:pt x="77" y="22"/>
                  </a:cubicBezTo>
                  <a:cubicBezTo>
                    <a:pt x="62" y="29"/>
                    <a:pt x="54" y="41"/>
                    <a:pt x="50" y="48"/>
                  </a:cubicBezTo>
                  <a:cubicBezTo>
                    <a:pt x="68" y="51"/>
                    <a:pt x="82" y="67"/>
                    <a:pt x="82" y="86"/>
                  </a:cubicBezTo>
                  <a:cubicBezTo>
                    <a:pt x="82" y="107"/>
                    <a:pt x="65" y="125"/>
                    <a:pt x="44" y="125"/>
                  </a:cubicBezTo>
                  <a:close/>
                  <a:moveTo>
                    <a:pt x="68" y="10"/>
                  </a:moveTo>
                  <a:cubicBezTo>
                    <a:pt x="54" y="14"/>
                    <a:pt x="37" y="27"/>
                    <a:pt x="28" y="41"/>
                  </a:cubicBezTo>
                  <a:cubicBezTo>
                    <a:pt x="13" y="62"/>
                    <a:pt x="10" y="84"/>
                    <a:pt x="18" y="100"/>
                  </a:cubicBezTo>
                  <a:cubicBezTo>
                    <a:pt x="23" y="110"/>
                    <a:pt x="33" y="116"/>
                    <a:pt x="44" y="116"/>
                  </a:cubicBezTo>
                  <a:cubicBezTo>
                    <a:pt x="60" y="116"/>
                    <a:pt x="73" y="102"/>
                    <a:pt x="73" y="86"/>
                  </a:cubicBezTo>
                  <a:cubicBezTo>
                    <a:pt x="73" y="70"/>
                    <a:pt x="60" y="56"/>
                    <a:pt x="44" y="56"/>
                  </a:cubicBezTo>
                  <a:cubicBezTo>
                    <a:pt x="42" y="56"/>
                    <a:pt x="41" y="56"/>
                    <a:pt x="40" y="54"/>
                  </a:cubicBezTo>
                  <a:cubicBezTo>
                    <a:pt x="39" y="53"/>
                    <a:pt x="39" y="52"/>
                    <a:pt x="39" y="50"/>
                  </a:cubicBezTo>
                  <a:cubicBezTo>
                    <a:pt x="40" y="49"/>
                    <a:pt x="47" y="28"/>
                    <a:pt x="69" y="16"/>
                  </a:cubicBezTo>
                  <a:lnTo>
                    <a:pt x="68"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8" name="Content Placeholder 2">
            <a:extLst>
              <a:ext uri="{FF2B5EF4-FFF2-40B4-BE49-F238E27FC236}">
                <a16:creationId xmlns:a16="http://schemas.microsoft.com/office/drawing/2014/main" id="{DDA4E603-DFE9-4089-BFF4-6EDB6B23A392}"/>
              </a:ext>
            </a:extLst>
          </p:cNvPr>
          <p:cNvSpPr txBox="1">
            <a:spLocks/>
          </p:cNvSpPr>
          <p:nvPr/>
        </p:nvSpPr>
        <p:spPr>
          <a:xfrm>
            <a:off x="1440223" y="2979284"/>
            <a:ext cx="9528030" cy="1427179"/>
          </a:xfrm>
          <a:prstGeom prst="rect">
            <a:avLst/>
          </a:prstGeom>
        </p:spPr>
        <p:txBody>
          <a:bodyPr vert="horz" lIns="91440" tIns="45720" rIns="91440" bIns="45720" rtlCol="0">
            <a:noAutofit/>
          </a:bodyPr>
          <a:lstStyle>
            <a:lvl1pPr marL="91440" indent="-91440" algn="l" defTabSz="914400" rtl="0" eaLnBrk="1" latinLnBrk="0" hangingPunct="1">
              <a:lnSpc>
                <a:spcPct val="120000"/>
              </a:lnSpc>
              <a:spcBef>
                <a:spcPts val="1000"/>
              </a:spcBef>
              <a:buFont typeface="Arial" panose="020B0604020202020204" pitchFamily="34" charset="0"/>
              <a:buNone/>
              <a:defRPr sz="3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120000"/>
              </a:lnSpc>
              <a:spcBef>
                <a:spcPts val="500"/>
              </a:spcBef>
              <a:buFont typeface="Arial" panose="020B0604020202020204" pitchFamily="34" charset="0"/>
              <a:buNone/>
              <a:defRPr sz="24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120000"/>
              </a:lnSpc>
              <a:spcBef>
                <a:spcPts val="500"/>
              </a:spcBef>
              <a:buFont typeface="Arial" panose="020B0604020202020204" pitchFamily="34" charset="0"/>
              <a:buNone/>
              <a:defRPr sz="20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120000"/>
              </a:lnSpc>
              <a:spcBef>
                <a:spcPts val="500"/>
              </a:spcBef>
              <a:buFont typeface="Arial" panose="020B0604020202020204" pitchFamily="34" charset="0"/>
              <a:buNone/>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120000"/>
              </a:lnSpc>
              <a:spcBef>
                <a:spcPts val="500"/>
              </a:spcBef>
              <a:buFont typeface="Arial" panose="020B0604020202020204" pitchFamily="34" charset="0"/>
              <a:buNone/>
              <a:defRPr sz="1800" b="0" i="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marR="0" lvl="0" indent="-9144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“Remember that today’s problems come from yesterday’s solutions .”</a:t>
            </a:r>
          </a:p>
        </p:txBody>
      </p:sp>
      <p:sp>
        <p:nvSpPr>
          <p:cNvPr id="20" name="Title 11">
            <a:extLst>
              <a:ext uri="{FF2B5EF4-FFF2-40B4-BE49-F238E27FC236}">
                <a16:creationId xmlns:a16="http://schemas.microsoft.com/office/drawing/2014/main" id="{5FBDE60F-C1E0-4721-9DD5-702F0ACC3768}"/>
              </a:ext>
            </a:extLst>
          </p:cNvPr>
          <p:cNvSpPr txBox="1">
            <a:spLocks/>
          </p:cNvSpPr>
          <p:nvPr/>
        </p:nvSpPr>
        <p:spPr>
          <a:xfrm>
            <a:off x="1444769" y="5015010"/>
            <a:ext cx="9749703" cy="1016043"/>
          </a:xfrm>
          <a:prstGeom prst="rect">
            <a:avLst/>
          </a:prstGeom>
        </p:spPr>
        <p:txBody>
          <a:bodyPr vert="horz" lIns="91440" tIns="45720" rIns="91440" bIns="45720" rtlCol="0" anchor="b" anchorCtr="0">
            <a:noAutofit/>
          </a:bodyPr>
          <a:lstStyle>
            <a:lvl1pPr algn="r" defTabSz="914400" rtl="0" eaLnBrk="1" latinLnBrk="0" hangingPunct="1">
              <a:lnSpc>
                <a:spcPct val="110000"/>
              </a:lnSpc>
              <a:spcBef>
                <a:spcPct val="0"/>
              </a:spcBef>
              <a:buNone/>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r" defTabSz="914400" rtl="0" eaLnBrk="1" fontAlgn="auto" latinLnBrk="0" hangingPunct="1">
              <a:lnSpc>
                <a:spcPct val="110000"/>
              </a:lnSpc>
              <a:spcBef>
                <a:spcPct val="0"/>
              </a:spcBef>
              <a:spcAft>
                <a:spcPts val="0"/>
              </a:spcAft>
              <a:buClrTx/>
              <a:buSzTx/>
              <a:buFontTx/>
              <a:buNone/>
              <a:tabLst/>
              <a:defRPr/>
            </a:pPr>
            <a:b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Peter Senge</a:t>
            </a:r>
            <a:br>
              <a:rPr kumimoji="0" lang="en-US" sz="2000" b="0" i="0"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2000" b="0" i="1" u="none" strike="noStrike" kern="1200" cap="none" spc="0" normalizeH="0" baseline="0" noProof="0" dirty="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The Fifth Discipline: The Art and Practice of the Learning Organization</a:t>
            </a:r>
          </a:p>
        </p:txBody>
      </p:sp>
    </p:spTree>
    <p:extLst>
      <p:ext uri="{BB962C8B-B14F-4D97-AF65-F5344CB8AC3E}">
        <p14:creationId xmlns:p14="http://schemas.microsoft.com/office/powerpoint/2010/main" val="2561744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65A1DC3-1E3F-4100-81D4-CFBB91595F0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40" y="3585660"/>
            <a:ext cx="12189460" cy="3275668"/>
          </a:xfrm>
          <a:prstGeom prst="rect">
            <a:avLst/>
          </a:prstGeom>
        </p:spPr>
      </p:pic>
      <p:sp>
        <p:nvSpPr>
          <p:cNvPr id="3" name="Rectangle 2">
            <a:extLst>
              <a:ext uri="{FF2B5EF4-FFF2-40B4-BE49-F238E27FC236}">
                <a16:creationId xmlns:a16="http://schemas.microsoft.com/office/drawing/2014/main" id="{1E062470-3CD4-46B2-AF14-6B7EB7EFC851}"/>
              </a:ext>
            </a:extLst>
          </p:cNvPr>
          <p:cNvSpPr/>
          <p:nvPr/>
        </p:nvSpPr>
        <p:spPr>
          <a:xfrm>
            <a:off x="0" y="3258555"/>
            <a:ext cx="12192000" cy="49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Title 3"/>
          <p:cNvSpPr>
            <a:spLocks noGrp="1"/>
          </p:cNvSpPr>
          <p:nvPr>
            <p:ph type="ctrTitle"/>
          </p:nvPr>
        </p:nvSpPr>
        <p:spPr>
          <a:xfrm>
            <a:off x="914400" y="2199585"/>
            <a:ext cx="10363200" cy="647428"/>
          </a:xfrm>
        </p:spPr>
        <p:txBody>
          <a:bodyPr/>
          <a:lstStyle/>
          <a:p>
            <a:r>
              <a:rPr lang="en-US" dirty="0"/>
              <a:t>Thank you and keep up the great work!</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01852" y="621227"/>
            <a:ext cx="2388296" cy="569594"/>
          </a:xfrm>
          <a:prstGeom prst="rect">
            <a:avLst/>
          </a:prstGeom>
        </p:spPr>
      </p:pic>
    </p:spTree>
    <p:extLst>
      <p:ext uri="{BB962C8B-B14F-4D97-AF65-F5344CB8AC3E}">
        <p14:creationId xmlns:p14="http://schemas.microsoft.com/office/powerpoint/2010/main" val="171118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F7787-8405-0B4E-818F-99CF6C6E3141}"/>
              </a:ext>
            </a:extLst>
          </p:cNvPr>
          <p:cNvPicPr>
            <a:picLocks noChangeAspect="1"/>
          </p:cNvPicPr>
          <p:nvPr/>
        </p:nvPicPr>
        <p:blipFill>
          <a:blip r:embed="rId2"/>
          <a:srcRect t="1025" b="1025"/>
          <a:stretch/>
        </p:blipFill>
        <p:spPr>
          <a:xfrm>
            <a:off x="7007928" y="4309233"/>
            <a:ext cx="1552200" cy="2097076"/>
          </a:xfrm>
          <a:prstGeom prst="rect">
            <a:avLst/>
          </a:prstGeom>
        </p:spPr>
      </p:pic>
      <p:sp>
        <p:nvSpPr>
          <p:cNvPr id="4" name="Rectangle 3">
            <a:extLst>
              <a:ext uri="{FF2B5EF4-FFF2-40B4-BE49-F238E27FC236}">
                <a16:creationId xmlns:a16="http://schemas.microsoft.com/office/drawing/2014/main" id="{C2C22844-5242-0D4B-9D02-F01F976080EA}"/>
              </a:ext>
            </a:extLst>
          </p:cNvPr>
          <p:cNvSpPr/>
          <p:nvPr/>
        </p:nvSpPr>
        <p:spPr>
          <a:xfrm>
            <a:off x="-29391"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29" y="296393"/>
            <a:ext cx="9440393" cy="235221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400"/>
              </a:spcBef>
            </a:pPr>
            <a:r>
              <a:rPr lang="en-US" sz="4800" b="1" dirty="0">
                <a:solidFill>
                  <a:schemeClr val="bg1"/>
                </a:solidFill>
                <a:latin typeface="Century Gothic"/>
              </a:rPr>
              <a:t>RA Basics Renovated </a:t>
            </a:r>
            <a:endParaRPr lang="en-US" sz="4800" b="1" dirty="0">
              <a:solidFill>
                <a:schemeClr val="bg1"/>
              </a:solidFill>
              <a:latin typeface="Century Gothic" panose="020B0502020202020204" pitchFamily="34" charset="0"/>
            </a:endParaRPr>
          </a:p>
          <a:p>
            <a:pPr algn="l">
              <a:lnSpc>
                <a:spcPct val="110000"/>
              </a:lnSpc>
              <a:spcBef>
                <a:spcPts val="400"/>
              </a:spcBef>
            </a:pPr>
            <a:r>
              <a:rPr lang="en-US" sz="4800" dirty="0">
                <a:solidFill>
                  <a:schemeClr val="bg1"/>
                </a:solidFill>
                <a:latin typeface="Century Gothic"/>
              </a:rPr>
              <a:t>Flip Your Focus and Think Like A Reader</a:t>
            </a:r>
            <a:endParaRPr lang="en-US" sz="4800" dirty="0">
              <a:solidFill>
                <a:schemeClr val="bg1"/>
              </a:solidFill>
              <a:latin typeface="Century Gothic" panose="020B0502020202020204" pitchFamily="34" charset="0"/>
            </a:endParaRPr>
          </a:p>
        </p:txBody>
      </p:sp>
      <p:sp>
        <p:nvSpPr>
          <p:cNvPr id="11" name="Text Placeholder 3">
            <a:extLst>
              <a:ext uri="{FF2B5EF4-FFF2-40B4-BE49-F238E27FC236}">
                <a16:creationId xmlns:a16="http://schemas.microsoft.com/office/drawing/2014/main" id="{0AFA9F1F-2FC4-B44C-805F-5C2537D2CEB4}"/>
              </a:ext>
            </a:extLst>
          </p:cNvPr>
          <p:cNvSpPr txBox="1">
            <a:spLocks/>
          </p:cNvSpPr>
          <p:nvPr/>
        </p:nvSpPr>
        <p:spPr>
          <a:xfrm>
            <a:off x="2725741" y="4474305"/>
            <a:ext cx="2962456" cy="402726"/>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rgbClr val="3D3F42"/>
                </a:solidFill>
                <a:latin typeface="Century Gothic"/>
              </a:rPr>
              <a:t>Autumn </a:t>
            </a:r>
            <a:r>
              <a:rPr lang="en-US" sz="2400" dirty="0" err="1">
                <a:solidFill>
                  <a:srgbClr val="3D3F42"/>
                </a:solidFill>
                <a:latin typeface="Century Gothic"/>
              </a:rPr>
              <a:t>Friedli</a:t>
            </a:r>
            <a:endParaRPr lang="en-US" sz="2400" dirty="0">
              <a:solidFill>
                <a:srgbClr val="3D3F42"/>
              </a:solidFill>
            </a:endParaRPr>
          </a:p>
        </p:txBody>
      </p:sp>
      <p:sp>
        <p:nvSpPr>
          <p:cNvPr id="12" name="Text Placeholder 4">
            <a:extLst>
              <a:ext uri="{FF2B5EF4-FFF2-40B4-BE49-F238E27FC236}">
                <a16:creationId xmlns:a16="http://schemas.microsoft.com/office/drawing/2014/main" id="{F46C88C3-7425-EC49-99CF-4897EAD3C5E4}"/>
              </a:ext>
            </a:extLst>
          </p:cNvPr>
          <p:cNvSpPr txBox="1">
            <a:spLocks/>
          </p:cNvSpPr>
          <p:nvPr/>
        </p:nvSpPr>
        <p:spPr>
          <a:xfrm>
            <a:off x="2725741" y="4862966"/>
            <a:ext cx="3826406" cy="303428"/>
          </a:xfrm>
          <a:prstGeom prst="rect">
            <a:avLst/>
          </a:prstGeom>
        </p:spPr>
        <p:txBody>
          <a:bodyPr vert="horz" lIns="91440" tIns="45720" rIns="91440" bIns="4572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pPr>
            <a:r>
              <a:rPr lang="en-US" sz="1600" dirty="0">
                <a:solidFill>
                  <a:srgbClr val="3D3F42"/>
                </a:solidFill>
                <a:latin typeface="Century Gothic"/>
              </a:rPr>
              <a:t>Readers Services Supervisor</a:t>
            </a:r>
          </a:p>
        </p:txBody>
      </p:sp>
      <p:sp>
        <p:nvSpPr>
          <p:cNvPr id="14" name="Text Placeholder 6">
            <a:extLst>
              <a:ext uri="{FF2B5EF4-FFF2-40B4-BE49-F238E27FC236}">
                <a16:creationId xmlns:a16="http://schemas.microsoft.com/office/drawing/2014/main" id="{754BFABB-FFB1-5948-ACF9-884257A80891}"/>
              </a:ext>
            </a:extLst>
          </p:cNvPr>
          <p:cNvSpPr txBox="1">
            <a:spLocks/>
          </p:cNvSpPr>
          <p:nvPr/>
        </p:nvSpPr>
        <p:spPr>
          <a:xfrm>
            <a:off x="8609432" y="4482131"/>
            <a:ext cx="2918313" cy="387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3D3F42"/>
                </a:solidFill>
                <a:latin typeface="Century Gothic"/>
              </a:rPr>
              <a:t>Becky Spratford</a:t>
            </a:r>
            <a:endParaRPr lang="en-US" sz="2400" dirty="0">
              <a:solidFill>
                <a:srgbClr val="3D3F42"/>
              </a:solidFill>
            </a:endParaRPr>
          </a:p>
        </p:txBody>
      </p:sp>
      <p:sp>
        <p:nvSpPr>
          <p:cNvPr id="15" name="Text Placeholder 7">
            <a:extLst>
              <a:ext uri="{FF2B5EF4-FFF2-40B4-BE49-F238E27FC236}">
                <a16:creationId xmlns:a16="http://schemas.microsoft.com/office/drawing/2014/main" id="{46F94C82-A9A3-C04E-8FC6-A41ADBF84C5A}"/>
              </a:ext>
            </a:extLst>
          </p:cNvPr>
          <p:cNvSpPr txBox="1">
            <a:spLocks/>
          </p:cNvSpPr>
          <p:nvPr/>
        </p:nvSpPr>
        <p:spPr>
          <a:xfrm>
            <a:off x="8609432" y="4860155"/>
            <a:ext cx="3091156" cy="3090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600" dirty="0">
                <a:solidFill>
                  <a:srgbClr val="3D3F42"/>
                </a:solidFill>
                <a:latin typeface="Century Gothic"/>
              </a:rPr>
              <a:t>Readers’ Advisory Specialist</a:t>
            </a:r>
            <a:endParaRPr lang="en-US" sz="1600" dirty="0">
              <a:solidFill>
                <a:srgbClr val="3D3F42"/>
              </a:solidFill>
            </a:endParaRP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80929" y="3470981"/>
            <a:ext cx="2478075" cy="463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solidFill>
                  <a:srgbClr val="3D3F42"/>
                </a:solidFill>
                <a:latin typeface="Century Gothic" panose="020B0502020202020204" pitchFamily="34" charset="0"/>
              </a:rPr>
              <a:t>Presenters</a:t>
            </a:r>
          </a:p>
        </p:txBody>
      </p:sp>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9256782" y="3188473"/>
            <a:ext cx="2738663" cy="239175"/>
          </a:xfrm>
          <a:prstGeom prst="rect">
            <a:avLst/>
          </a:prstGeom>
        </p:spPr>
      </p:pic>
      <p:pic>
        <p:nvPicPr>
          <p:cNvPr id="2" name="Picture 1">
            <a:extLst>
              <a:ext uri="{FF2B5EF4-FFF2-40B4-BE49-F238E27FC236}">
                <a16:creationId xmlns:a16="http://schemas.microsoft.com/office/drawing/2014/main" id="{F15E0848-8589-4D12-855D-5FFE92F6D0E2}"/>
              </a:ext>
            </a:extLst>
          </p:cNvPr>
          <p:cNvPicPr>
            <a:picLocks noChangeAspect="1"/>
          </p:cNvPicPr>
          <p:nvPr/>
        </p:nvPicPr>
        <p:blipFill>
          <a:blip r:embed="rId4"/>
          <a:stretch>
            <a:fillRect/>
          </a:stretch>
        </p:blipFill>
        <p:spPr>
          <a:xfrm>
            <a:off x="1106088" y="4331096"/>
            <a:ext cx="1570349" cy="2107851"/>
          </a:xfrm>
          <a:prstGeom prst="rect">
            <a:avLst/>
          </a:prstGeom>
        </p:spPr>
      </p:pic>
      <p:pic>
        <p:nvPicPr>
          <p:cNvPr id="6" name="Picture 5">
            <a:extLst>
              <a:ext uri="{FF2B5EF4-FFF2-40B4-BE49-F238E27FC236}">
                <a16:creationId xmlns:a16="http://schemas.microsoft.com/office/drawing/2014/main" id="{464AC31D-7FC4-4B86-90C9-DDA7ECF550E3}"/>
              </a:ext>
            </a:extLst>
          </p:cNvPr>
          <p:cNvPicPr>
            <a:picLocks noChangeAspect="1"/>
          </p:cNvPicPr>
          <p:nvPr/>
        </p:nvPicPr>
        <p:blipFill>
          <a:blip r:embed="rId5"/>
          <a:stretch>
            <a:fillRect/>
          </a:stretch>
        </p:blipFill>
        <p:spPr>
          <a:xfrm>
            <a:off x="8700475" y="5275977"/>
            <a:ext cx="1112613" cy="1112613"/>
          </a:xfrm>
          <a:prstGeom prst="rect">
            <a:avLst/>
          </a:prstGeom>
        </p:spPr>
      </p:pic>
      <p:pic>
        <p:nvPicPr>
          <p:cNvPr id="7" name="Picture 6">
            <a:extLst>
              <a:ext uri="{FF2B5EF4-FFF2-40B4-BE49-F238E27FC236}">
                <a16:creationId xmlns:a16="http://schemas.microsoft.com/office/drawing/2014/main" id="{B4DB00CA-94CD-40F5-B8D1-175E957BF289}"/>
              </a:ext>
            </a:extLst>
          </p:cNvPr>
          <p:cNvPicPr>
            <a:picLocks noChangeAspect="1"/>
          </p:cNvPicPr>
          <p:nvPr/>
        </p:nvPicPr>
        <p:blipFill>
          <a:blip r:embed="rId6"/>
          <a:stretch>
            <a:fillRect/>
          </a:stretch>
        </p:blipFill>
        <p:spPr>
          <a:xfrm>
            <a:off x="2816784" y="5555055"/>
            <a:ext cx="2871413" cy="703591"/>
          </a:xfrm>
          <a:prstGeom prst="rect">
            <a:avLst/>
          </a:prstGeom>
        </p:spPr>
      </p:pic>
    </p:spTree>
    <p:extLst>
      <p:ext uri="{BB962C8B-B14F-4D97-AF65-F5344CB8AC3E}">
        <p14:creationId xmlns:p14="http://schemas.microsoft.com/office/powerpoint/2010/main" val="353083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415600" y="695467"/>
            <a:ext cx="11360800" cy="3237200"/>
          </a:xfrm>
          <a:prstGeom prst="rect">
            <a:avLst/>
          </a:prstGeom>
        </p:spPr>
        <p:txBody>
          <a:bodyPr spcFirstLastPara="1" wrap="square" lIns="121900" tIns="121900" rIns="121900" bIns="121900" anchor="ctr" anchorCtr="0">
            <a:noAutofit/>
          </a:bodyPr>
          <a:lstStyle/>
          <a:p>
            <a:r>
              <a:rPr lang="en" sz="6400"/>
              <a:t>Flip Your Focus and </a:t>
            </a:r>
            <a:endParaRPr sz="6400"/>
          </a:p>
          <a:p>
            <a:r>
              <a:rPr lang="en" sz="6400"/>
              <a:t>Think Like A Reader:</a:t>
            </a:r>
            <a:endParaRPr sz="6400"/>
          </a:p>
          <a:p>
            <a:r>
              <a:rPr lang="en" sz="6400"/>
              <a:t>RA Basics Renovated</a:t>
            </a:r>
            <a:endParaRPr sz="6400"/>
          </a:p>
        </p:txBody>
      </p:sp>
      <p:sp>
        <p:nvSpPr>
          <p:cNvPr id="129" name="Google Shape;129;p13"/>
          <p:cNvSpPr txBox="1">
            <a:spLocks noGrp="1"/>
          </p:cNvSpPr>
          <p:nvPr>
            <p:ph type="subTitle" idx="1"/>
          </p:nvPr>
        </p:nvSpPr>
        <p:spPr>
          <a:xfrm>
            <a:off x="3016000" y="4034267"/>
            <a:ext cx="6160000" cy="2377600"/>
          </a:xfrm>
          <a:prstGeom prst="rect">
            <a:avLst/>
          </a:prstGeom>
        </p:spPr>
        <p:txBody>
          <a:bodyPr spcFirstLastPara="1" wrap="square" lIns="121900" tIns="121900" rIns="121900" bIns="121900" anchor="t" anchorCtr="0">
            <a:noAutofit/>
          </a:bodyPr>
          <a:lstStyle/>
          <a:p>
            <a:pPr marL="0" indent="0"/>
            <a:r>
              <a:rPr lang="en" sz="2667"/>
              <a:t>Becky Spratford, RA Specialist, RA for All</a:t>
            </a:r>
            <a:endParaRPr sz="2667"/>
          </a:p>
          <a:p>
            <a:pPr marL="0" indent="0"/>
            <a:r>
              <a:rPr lang="en" sz="2667"/>
              <a:t>Autumn Friedli, Readers Services, TSCPL</a:t>
            </a:r>
            <a:endParaRPr sz="2667"/>
          </a:p>
          <a:p>
            <a:pPr marL="0" indent="0"/>
            <a:r>
              <a:rPr lang="en" sz="2667"/>
              <a:t>Presented for NoveList Day of Learning</a:t>
            </a:r>
            <a:endParaRPr sz="2667"/>
          </a:p>
          <a:p>
            <a:pPr marL="0" indent="0"/>
            <a:r>
              <a:rPr lang="en" sz="2667"/>
              <a:t>February 10, 2021</a:t>
            </a:r>
            <a:endParaRPr sz="2667"/>
          </a:p>
          <a:p>
            <a:pPr marL="0" indent="0"/>
            <a:r>
              <a:rPr lang="en" sz="2667">
                <a:highlight>
                  <a:srgbClr val="FFFFFF"/>
                </a:highlight>
              </a:rPr>
              <a:t>#NoveListDayofLearning</a:t>
            </a:r>
            <a:endParaRPr sz="2667"/>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C22844-5242-0D4B-9D02-F01F976080EA}"/>
              </a:ext>
            </a:extLst>
          </p:cNvPr>
          <p:cNvSpPr/>
          <p:nvPr/>
        </p:nvSpPr>
        <p:spPr>
          <a:xfrm>
            <a:off x="-29391"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29" y="296393"/>
            <a:ext cx="9440393" cy="235221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10000"/>
              </a:lnSpc>
              <a:spcBef>
                <a:spcPts val="400"/>
              </a:spcBef>
            </a:pPr>
            <a:r>
              <a:rPr lang="en-US" sz="4800" b="1" dirty="0">
                <a:solidFill>
                  <a:schemeClr val="bg1"/>
                </a:solidFill>
                <a:latin typeface="Century Gothic"/>
              </a:rPr>
              <a:t>RA Evolution: </a:t>
            </a:r>
            <a:endParaRPr lang="en-US" sz="4800" b="1" dirty="0">
              <a:solidFill>
                <a:schemeClr val="bg1"/>
              </a:solidFill>
              <a:latin typeface="Century Gothic" panose="020B0502020202020204" pitchFamily="34" charset="0"/>
            </a:endParaRPr>
          </a:p>
          <a:p>
            <a:pPr algn="l">
              <a:lnSpc>
                <a:spcPct val="110000"/>
              </a:lnSpc>
              <a:spcBef>
                <a:spcPts val="400"/>
              </a:spcBef>
            </a:pPr>
            <a:r>
              <a:rPr lang="en-US" sz="4800" dirty="0">
                <a:solidFill>
                  <a:schemeClr val="bg1"/>
                </a:solidFill>
                <a:latin typeface="Century Gothic"/>
              </a:rPr>
              <a:t>Going to Where we Have Been Before</a:t>
            </a:r>
            <a:endParaRPr lang="en-US" sz="4800" dirty="0">
              <a:solidFill>
                <a:schemeClr val="bg1"/>
              </a:solidFill>
              <a:latin typeface="Century Gothic" panose="020B0502020202020204" pitchFamily="34" charset="0"/>
            </a:endParaRPr>
          </a:p>
        </p:txBody>
      </p:sp>
      <p:sp>
        <p:nvSpPr>
          <p:cNvPr id="11" name="Text Placeholder 3">
            <a:extLst>
              <a:ext uri="{FF2B5EF4-FFF2-40B4-BE49-F238E27FC236}">
                <a16:creationId xmlns:a16="http://schemas.microsoft.com/office/drawing/2014/main" id="{0AFA9F1F-2FC4-B44C-805F-5C2537D2CEB4}"/>
              </a:ext>
            </a:extLst>
          </p:cNvPr>
          <p:cNvSpPr txBox="1">
            <a:spLocks/>
          </p:cNvSpPr>
          <p:nvPr/>
        </p:nvSpPr>
        <p:spPr>
          <a:xfrm>
            <a:off x="2725741" y="4474305"/>
            <a:ext cx="2962456" cy="402726"/>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2400" dirty="0">
                <a:solidFill>
                  <a:srgbClr val="3D3F42"/>
                </a:solidFill>
                <a:latin typeface="Century Gothic"/>
              </a:rPr>
              <a:t>Duncan Smith</a:t>
            </a:r>
            <a:endParaRPr lang="en-US" sz="2400" dirty="0">
              <a:solidFill>
                <a:srgbClr val="3D3F42"/>
              </a:solidFill>
            </a:endParaRPr>
          </a:p>
        </p:txBody>
      </p:sp>
      <p:sp>
        <p:nvSpPr>
          <p:cNvPr id="12" name="Text Placeholder 4">
            <a:extLst>
              <a:ext uri="{FF2B5EF4-FFF2-40B4-BE49-F238E27FC236}">
                <a16:creationId xmlns:a16="http://schemas.microsoft.com/office/drawing/2014/main" id="{F46C88C3-7425-EC49-99CF-4897EAD3C5E4}"/>
              </a:ext>
            </a:extLst>
          </p:cNvPr>
          <p:cNvSpPr txBox="1">
            <a:spLocks/>
          </p:cNvSpPr>
          <p:nvPr/>
        </p:nvSpPr>
        <p:spPr>
          <a:xfrm>
            <a:off x="2725741" y="4862966"/>
            <a:ext cx="3826406" cy="651426"/>
          </a:xfrm>
          <a:prstGeom prst="rect">
            <a:avLst/>
          </a:prstGeom>
        </p:spPr>
        <p:txBody>
          <a:bodyPr vert="horz" lIns="91440" tIns="45720" rIns="91440" bIns="4572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600"/>
              </a:spcBef>
            </a:pPr>
            <a:r>
              <a:rPr lang="en-US" sz="1600" dirty="0">
                <a:solidFill>
                  <a:srgbClr val="3D3F42"/>
                </a:solidFill>
                <a:latin typeface="Century Gothic"/>
              </a:rPr>
              <a:t>Chief Strategist, Public Libraries</a:t>
            </a:r>
          </a:p>
          <a:p>
            <a:pPr algn="l">
              <a:spcBef>
                <a:spcPts val="600"/>
              </a:spcBef>
            </a:pPr>
            <a:r>
              <a:rPr lang="en-US" sz="1600" dirty="0">
                <a:solidFill>
                  <a:srgbClr val="3D3F42"/>
                </a:solidFill>
                <a:latin typeface="Century Gothic"/>
              </a:rPr>
              <a:t>Co-Founder of NoveList</a:t>
            </a: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80929" y="3470981"/>
            <a:ext cx="2478075" cy="463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dirty="0">
                <a:solidFill>
                  <a:srgbClr val="3D3F42"/>
                </a:solidFill>
                <a:latin typeface="Century Gothic" panose="020B0502020202020204" pitchFamily="34" charset="0"/>
              </a:rPr>
              <a:t>Presenters</a:t>
            </a:r>
          </a:p>
        </p:txBody>
      </p:sp>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9256782" y="3188473"/>
            <a:ext cx="2738663" cy="239175"/>
          </a:xfrm>
          <a:prstGeom prst="rect">
            <a:avLst/>
          </a:prstGeom>
        </p:spPr>
      </p:pic>
      <p:pic>
        <p:nvPicPr>
          <p:cNvPr id="2" name="Picture 1">
            <a:extLst>
              <a:ext uri="{FF2B5EF4-FFF2-40B4-BE49-F238E27FC236}">
                <a16:creationId xmlns:a16="http://schemas.microsoft.com/office/drawing/2014/main" id="{F1B87064-B0D7-4396-B956-73B79A2CE3DF}"/>
              </a:ext>
            </a:extLst>
          </p:cNvPr>
          <p:cNvPicPr>
            <a:picLocks noChangeAspect="1"/>
          </p:cNvPicPr>
          <p:nvPr/>
        </p:nvPicPr>
        <p:blipFill rotWithShape="1">
          <a:blip r:embed="rId3"/>
          <a:srcRect l="18616" r="10296"/>
          <a:stretch/>
        </p:blipFill>
        <p:spPr>
          <a:xfrm>
            <a:off x="1080929" y="4309233"/>
            <a:ext cx="1552200" cy="2183474"/>
          </a:xfrm>
          <a:prstGeom prst="rect">
            <a:avLst/>
          </a:prstGeom>
        </p:spPr>
      </p:pic>
      <p:pic>
        <p:nvPicPr>
          <p:cNvPr id="1028" name="Picture 4">
            <a:extLst>
              <a:ext uri="{FF2B5EF4-FFF2-40B4-BE49-F238E27FC236}">
                <a16:creationId xmlns:a16="http://schemas.microsoft.com/office/drawing/2014/main" id="{9C08A783-6141-4BDB-9FFC-CCDDC2408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7032" y="5450204"/>
            <a:ext cx="2190430" cy="121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229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1092200" y="619467"/>
            <a:ext cx="10007600" cy="960400"/>
          </a:xfrm>
          <a:prstGeom prst="rect">
            <a:avLst/>
          </a:prstGeom>
        </p:spPr>
        <p:txBody>
          <a:bodyPr spcFirstLastPara="1" wrap="square" lIns="121900" tIns="121900" rIns="121900" bIns="121900" anchor="t" anchorCtr="0">
            <a:noAutofit/>
          </a:bodyPr>
          <a:lstStyle/>
          <a:p>
            <a:r>
              <a:rPr lang="en"/>
              <a:t>Conversations vs Transactions</a:t>
            </a:r>
            <a:endParaRPr/>
          </a:p>
        </p:txBody>
      </p:sp>
      <p:sp>
        <p:nvSpPr>
          <p:cNvPr id="135" name="Google Shape;135;p14"/>
          <p:cNvSpPr txBox="1">
            <a:spLocks noGrp="1"/>
          </p:cNvSpPr>
          <p:nvPr>
            <p:ph type="body" idx="1"/>
          </p:nvPr>
        </p:nvSpPr>
        <p:spPr>
          <a:xfrm>
            <a:off x="1092200" y="1579867"/>
            <a:ext cx="5732000" cy="4684400"/>
          </a:xfrm>
          <a:prstGeom prst="rect">
            <a:avLst/>
          </a:prstGeom>
        </p:spPr>
        <p:txBody>
          <a:bodyPr spcFirstLastPara="1" wrap="square" lIns="121900" tIns="121900" rIns="121900" bIns="121900" anchor="t" anchorCtr="0">
            <a:noAutofit/>
          </a:bodyPr>
          <a:lstStyle/>
          <a:p>
            <a:pPr indent="-507987">
              <a:buSzPts val="2400"/>
            </a:pPr>
            <a:r>
              <a:rPr lang="en" sz="3200"/>
              <a:t>Evolution of RA service</a:t>
            </a:r>
            <a:endParaRPr sz="3200"/>
          </a:p>
          <a:p>
            <a:pPr indent="-507987">
              <a:buSzPts val="2400"/>
            </a:pPr>
            <a:r>
              <a:rPr lang="en" sz="3200"/>
              <a:t>Shift in emphasis means...time to renovate!</a:t>
            </a:r>
            <a:endParaRPr sz="3200"/>
          </a:p>
          <a:p>
            <a:pPr indent="-507987">
              <a:buSzPts val="2400"/>
            </a:pPr>
            <a:r>
              <a:rPr lang="en" sz="3200"/>
              <a:t>4 easy to replicate segments</a:t>
            </a:r>
            <a:endParaRPr sz="3200"/>
          </a:p>
          <a:p>
            <a:pPr lvl="1" indent="-491054">
              <a:spcBef>
                <a:spcPts val="0"/>
              </a:spcBef>
              <a:buSzPts val="2200"/>
            </a:pPr>
            <a:r>
              <a:rPr lang="en" sz="2933"/>
              <a:t>Or renovate our ideas and turn them into your own</a:t>
            </a:r>
            <a:endParaRPr sz="2933"/>
          </a:p>
          <a:p>
            <a:pPr indent="-507987">
              <a:buSzPts val="2400"/>
            </a:pPr>
            <a:r>
              <a:rPr lang="en" sz="3200"/>
              <a:t>RA Service is 60% Listening, 40% Action</a:t>
            </a:r>
            <a:endParaRPr sz="3200"/>
          </a:p>
        </p:txBody>
      </p:sp>
      <p:pic>
        <p:nvPicPr>
          <p:cNvPr id="136" name="Google Shape;136;p14">
            <a:hlinkClick r:id="rId3"/>
          </p:cNvPr>
          <p:cNvPicPr preferRelativeResize="0"/>
          <p:nvPr/>
        </p:nvPicPr>
        <p:blipFill>
          <a:blip r:embed="rId4">
            <a:alphaModFix/>
          </a:blip>
          <a:stretch>
            <a:fillRect/>
          </a:stretch>
        </p:blipFill>
        <p:spPr>
          <a:xfrm>
            <a:off x="7300601" y="1783067"/>
            <a:ext cx="4007052" cy="3846267"/>
          </a:xfrm>
          <a:prstGeom prst="rect">
            <a:avLst/>
          </a:prstGeom>
          <a:noFill/>
          <a:ln w="76200" cap="flat" cmpd="sng">
            <a:solidFill>
              <a:srgbClr val="000000"/>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558319D5-DE6D-4F97-9199-A1C73E807F73}"/>
              </a:ext>
            </a:extLst>
          </p:cNvPr>
          <p:cNvSpPr>
            <a:spLocks noGrp="1"/>
          </p:cNvSpPr>
          <p:nvPr>
            <p:ph type="sldNum" idx="12"/>
          </p:nvPr>
        </p:nvSpPr>
        <p:spPr/>
        <p:txBody>
          <a:bodyPr/>
          <a:lstStyle/>
          <a:p>
            <a:fld id="{00000000-1234-1234-1234-123412341234}" type="slidenum">
              <a:rPr lang="en" smtClean="0"/>
              <a:pPr/>
              <a:t>30</a:t>
            </a:fld>
            <a:endParaRPr lang="e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5"/>
          <p:cNvSpPr txBox="1">
            <a:spLocks noGrp="1"/>
          </p:cNvSpPr>
          <p:nvPr>
            <p:ph type="title"/>
          </p:nvPr>
        </p:nvSpPr>
        <p:spPr>
          <a:xfrm>
            <a:off x="1092200" y="848767"/>
            <a:ext cx="10007600" cy="1052400"/>
          </a:xfrm>
          <a:prstGeom prst="rect">
            <a:avLst/>
          </a:prstGeom>
        </p:spPr>
        <p:txBody>
          <a:bodyPr spcFirstLastPara="1" wrap="square" lIns="121900" tIns="121900" rIns="121900" bIns="121900" anchor="t" anchorCtr="0">
            <a:noAutofit/>
          </a:bodyPr>
          <a:lstStyle/>
          <a:p>
            <a:r>
              <a:rPr lang="en"/>
              <a:t>Sharing Anything </a:t>
            </a:r>
            <a:r>
              <a:rPr lang="en" sz="3600"/>
              <a:t>(whether you read it or not)</a:t>
            </a:r>
            <a:endParaRPr sz="3600"/>
          </a:p>
        </p:txBody>
      </p:sp>
      <p:sp>
        <p:nvSpPr>
          <p:cNvPr id="142" name="Google Shape;142;p15"/>
          <p:cNvSpPr txBox="1">
            <a:spLocks noGrp="1"/>
          </p:cNvSpPr>
          <p:nvPr>
            <p:ph type="body" idx="1"/>
          </p:nvPr>
        </p:nvSpPr>
        <p:spPr>
          <a:xfrm>
            <a:off x="1092200" y="2138867"/>
            <a:ext cx="5596000" cy="3779600"/>
          </a:xfrm>
          <a:prstGeom prst="rect">
            <a:avLst/>
          </a:prstGeom>
        </p:spPr>
        <p:txBody>
          <a:bodyPr spcFirstLastPara="1" wrap="square" lIns="121900" tIns="121900" rIns="121900" bIns="121900" anchor="t" anchorCtr="0">
            <a:noAutofit/>
          </a:bodyPr>
          <a:lstStyle/>
          <a:p>
            <a:pPr indent="-507987">
              <a:buSzPts val="2400"/>
            </a:pPr>
            <a:r>
              <a:rPr lang="en" sz="3200"/>
              <a:t>Somebody HAS read it, just not you</a:t>
            </a:r>
            <a:endParaRPr sz="3200"/>
          </a:p>
          <a:p>
            <a:pPr indent="-507987">
              <a:buSzPts val="2400"/>
            </a:pPr>
            <a:r>
              <a:rPr lang="en" sz="3200"/>
              <a:t>Be honest - “I haven’t read this, but my friend Chris loved it.”</a:t>
            </a:r>
            <a:endParaRPr sz="3200"/>
          </a:p>
          <a:p>
            <a:pPr marL="0" indent="0">
              <a:spcBef>
                <a:spcPts val="2133"/>
              </a:spcBef>
              <a:spcAft>
                <a:spcPts val="2133"/>
              </a:spcAft>
              <a:buNone/>
            </a:pPr>
            <a:endParaRPr/>
          </a:p>
        </p:txBody>
      </p:sp>
      <p:pic>
        <p:nvPicPr>
          <p:cNvPr id="143" name="Google Shape;143;p15">
            <a:hlinkClick r:id="rId3"/>
          </p:cNvPr>
          <p:cNvPicPr preferRelativeResize="0"/>
          <p:nvPr/>
        </p:nvPicPr>
        <p:blipFill>
          <a:blip r:embed="rId4">
            <a:alphaModFix/>
          </a:blip>
          <a:stretch>
            <a:fillRect/>
          </a:stretch>
        </p:blipFill>
        <p:spPr>
          <a:xfrm>
            <a:off x="7492400" y="2631667"/>
            <a:ext cx="4156933" cy="2749967"/>
          </a:xfrm>
          <a:prstGeom prst="rect">
            <a:avLst/>
          </a:prstGeom>
          <a:noFill/>
          <a:ln w="76200" cap="flat" cmpd="sng">
            <a:solidFill>
              <a:schemeClr val="dk2"/>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F2A128BF-439B-46FC-93AC-BB22399598A1}"/>
              </a:ext>
            </a:extLst>
          </p:cNvPr>
          <p:cNvSpPr>
            <a:spLocks noGrp="1"/>
          </p:cNvSpPr>
          <p:nvPr>
            <p:ph type="sldNum" idx="12"/>
          </p:nvPr>
        </p:nvSpPr>
        <p:spPr/>
        <p:txBody>
          <a:bodyPr/>
          <a:lstStyle/>
          <a:p>
            <a:fld id="{00000000-1234-1234-1234-123412341234}" type="slidenum">
              <a:rPr lang="en" smtClean="0"/>
              <a:pPr/>
              <a:t>31</a:t>
            </a:fld>
            <a:endParaRPr lang="e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16"/>
          <p:cNvSpPr txBox="1">
            <a:spLocks noGrp="1"/>
          </p:cNvSpPr>
          <p:nvPr>
            <p:ph type="title"/>
          </p:nvPr>
        </p:nvSpPr>
        <p:spPr>
          <a:xfrm>
            <a:off x="1092200" y="1127467"/>
            <a:ext cx="10007600" cy="1272800"/>
          </a:xfrm>
          <a:prstGeom prst="rect">
            <a:avLst/>
          </a:prstGeom>
        </p:spPr>
        <p:txBody>
          <a:bodyPr spcFirstLastPara="1" wrap="square" lIns="121900" tIns="121900" rIns="121900" bIns="121900" anchor="t" anchorCtr="0">
            <a:noAutofit/>
          </a:bodyPr>
          <a:lstStyle/>
          <a:p>
            <a:r>
              <a:rPr lang="en"/>
              <a:t>Sharing Examples</a:t>
            </a:r>
            <a:endParaRPr/>
          </a:p>
        </p:txBody>
      </p:sp>
      <p:sp>
        <p:nvSpPr>
          <p:cNvPr id="149" name="Google Shape;149;p16"/>
          <p:cNvSpPr txBox="1">
            <a:spLocks noGrp="1"/>
          </p:cNvSpPr>
          <p:nvPr>
            <p:ph type="body" idx="1"/>
          </p:nvPr>
        </p:nvSpPr>
        <p:spPr>
          <a:xfrm>
            <a:off x="1092200" y="2020800"/>
            <a:ext cx="9738000" cy="3592800"/>
          </a:xfrm>
          <a:prstGeom prst="rect">
            <a:avLst/>
          </a:prstGeom>
        </p:spPr>
        <p:txBody>
          <a:bodyPr spcFirstLastPara="1" wrap="square" lIns="121900" tIns="121900" rIns="121900" bIns="121900" anchor="t" anchorCtr="0">
            <a:noAutofit/>
          </a:bodyPr>
          <a:lstStyle/>
          <a:p>
            <a:pPr indent="-491054">
              <a:lnSpc>
                <a:spcPct val="100000"/>
              </a:lnSpc>
              <a:buClr>
                <a:srgbClr val="000000"/>
              </a:buClr>
              <a:buSzPts val="2200"/>
              <a:buFont typeface="Arial"/>
              <a:buChar char="●"/>
            </a:pPr>
            <a:r>
              <a:rPr lang="en" sz="2933"/>
              <a:t>Create a culture of sharing books in your library.</a:t>
            </a:r>
            <a:endParaRPr sz="2933"/>
          </a:p>
          <a:p>
            <a:pPr indent="-491054">
              <a:lnSpc>
                <a:spcPct val="100000"/>
              </a:lnSpc>
              <a:buClr>
                <a:srgbClr val="000000"/>
              </a:buClr>
              <a:buSzPts val="2200"/>
              <a:buFont typeface="Arial"/>
              <a:buChar char="●"/>
            </a:pPr>
            <a:r>
              <a:rPr lang="en" sz="2933"/>
              <a:t>Podcasts...shameless plug TSCPL’s The Bookmark </a:t>
            </a:r>
            <a:endParaRPr sz="2933"/>
          </a:p>
          <a:p>
            <a:pPr indent="-491054">
              <a:lnSpc>
                <a:spcPct val="100000"/>
              </a:lnSpc>
              <a:buClr>
                <a:srgbClr val="000000"/>
              </a:buClr>
              <a:buSzPts val="2200"/>
              <a:buFont typeface="Arial"/>
              <a:buChar char="●"/>
            </a:pPr>
            <a:r>
              <a:rPr lang="en" sz="2933"/>
              <a:t>Webinars</a:t>
            </a:r>
            <a:endParaRPr sz="2933"/>
          </a:p>
          <a:p>
            <a:pPr indent="-491054">
              <a:lnSpc>
                <a:spcPct val="100000"/>
              </a:lnSpc>
              <a:buClr>
                <a:srgbClr val="000000"/>
              </a:buClr>
              <a:buSzPts val="2200"/>
              <a:buFont typeface="Arial"/>
              <a:buChar char="●"/>
            </a:pPr>
            <a:r>
              <a:rPr lang="en" sz="2933"/>
              <a:t>Blogs </a:t>
            </a:r>
            <a:endParaRPr sz="2933"/>
          </a:p>
          <a:p>
            <a:pPr indent="-491054">
              <a:lnSpc>
                <a:spcPct val="100000"/>
              </a:lnSpc>
              <a:buClr>
                <a:srgbClr val="000000"/>
              </a:buClr>
              <a:buSzPts val="2200"/>
              <a:buFont typeface="Arial"/>
              <a:buChar char="●"/>
            </a:pPr>
            <a:r>
              <a:rPr lang="en" sz="2933"/>
              <a:t>Goodreads</a:t>
            </a:r>
            <a:endParaRPr sz="2933"/>
          </a:p>
          <a:p>
            <a:pPr indent="-491054">
              <a:lnSpc>
                <a:spcPct val="100000"/>
              </a:lnSpc>
              <a:buClr>
                <a:srgbClr val="000000"/>
              </a:buClr>
              <a:buSzPts val="2200"/>
              <a:buFont typeface="Arial"/>
              <a:buChar char="●"/>
            </a:pPr>
            <a:r>
              <a:rPr lang="en" sz="2933"/>
              <a:t>NOVELIST! The reason we are here today! </a:t>
            </a:r>
            <a:endParaRPr sz="2933"/>
          </a:p>
          <a:p>
            <a:pPr indent="-491054">
              <a:lnSpc>
                <a:spcPct val="100000"/>
              </a:lnSpc>
              <a:buClr>
                <a:srgbClr val="000000"/>
              </a:buClr>
              <a:buSzPts val="2200"/>
              <a:buFont typeface="Arial"/>
              <a:buChar char="●"/>
            </a:pPr>
            <a:r>
              <a:rPr lang="en" sz="2933"/>
              <a:t>Be creative and look for other resources. </a:t>
            </a:r>
            <a:endParaRPr sz="2933"/>
          </a:p>
        </p:txBody>
      </p:sp>
      <p:sp>
        <p:nvSpPr>
          <p:cNvPr id="2" name="Slide Number Placeholder 1">
            <a:extLst>
              <a:ext uri="{FF2B5EF4-FFF2-40B4-BE49-F238E27FC236}">
                <a16:creationId xmlns:a16="http://schemas.microsoft.com/office/drawing/2014/main" id="{8EBEAFBA-8EB8-4E56-9C0E-5C527A601886}"/>
              </a:ext>
            </a:extLst>
          </p:cNvPr>
          <p:cNvSpPr>
            <a:spLocks noGrp="1"/>
          </p:cNvSpPr>
          <p:nvPr>
            <p:ph type="sldNum" idx="12"/>
          </p:nvPr>
        </p:nvSpPr>
        <p:spPr/>
        <p:txBody>
          <a:bodyPr/>
          <a:lstStyle/>
          <a:p>
            <a:fld id="{00000000-1234-1234-1234-123412341234}" type="slidenum">
              <a:rPr lang="en" smtClean="0"/>
              <a:pPr/>
              <a:t>32</a:t>
            </a:fld>
            <a:endParaRPr lang="e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a:spLocks noGrp="1"/>
          </p:cNvSpPr>
          <p:nvPr>
            <p:ph type="title"/>
          </p:nvPr>
        </p:nvSpPr>
        <p:spPr>
          <a:xfrm>
            <a:off x="1092200" y="721067"/>
            <a:ext cx="10007600" cy="1272800"/>
          </a:xfrm>
          <a:prstGeom prst="rect">
            <a:avLst/>
          </a:prstGeom>
        </p:spPr>
        <p:txBody>
          <a:bodyPr spcFirstLastPara="1" wrap="square" lIns="121900" tIns="121900" rIns="121900" bIns="121900" anchor="t" anchorCtr="0">
            <a:noAutofit/>
          </a:bodyPr>
          <a:lstStyle/>
          <a:p>
            <a:r>
              <a:rPr lang="en"/>
              <a:t>Conversation Starters</a:t>
            </a:r>
            <a:endParaRPr/>
          </a:p>
        </p:txBody>
      </p:sp>
      <p:sp>
        <p:nvSpPr>
          <p:cNvPr id="155" name="Google Shape;155;p17"/>
          <p:cNvSpPr txBox="1">
            <a:spLocks noGrp="1"/>
          </p:cNvSpPr>
          <p:nvPr>
            <p:ph type="body" idx="1"/>
          </p:nvPr>
        </p:nvSpPr>
        <p:spPr>
          <a:xfrm>
            <a:off x="1092200" y="1816367"/>
            <a:ext cx="5986000" cy="4566400"/>
          </a:xfrm>
          <a:prstGeom prst="rect">
            <a:avLst/>
          </a:prstGeom>
        </p:spPr>
        <p:txBody>
          <a:bodyPr spcFirstLastPara="1" wrap="square" lIns="121900" tIns="121900" rIns="121900" bIns="121900" anchor="t" anchorCtr="0">
            <a:noAutofit/>
          </a:bodyPr>
          <a:lstStyle/>
          <a:p>
            <a:pPr indent="-507987">
              <a:buSzPts val="2400"/>
            </a:pPr>
            <a:r>
              <a:rPr lang="en" sz="3200"/>
              <a:t>Creating relationships NOT tallying transactions</a:t>
            </a:r>
            <a:endParaRPr sz="3200"/>
          </a:p>
          <a:p>
            <a:pPr indent="-507987">
              <a:buSzPts val="2400"/>
            </a:pPr>
            <a:r>
              <a:rPr lang="en" sz="3200"/>
              <a:t>Dialog NOT monologue</a:t>
            </a:r>
            <a:endParaRPr sz="3200"/>
          </a:p>
          <a:p>
            <a:pPr indent="-507987">
              <a:buSzPts val="2400"/>
            </a:pPr>
            <a:r>
              <a:rPr lang="en" sz="3200"/>
              <a:t>Talking about books, book news NOT making a match</a:t>
            </a:r>
            <a:endParaRPr sz="3200"/>
          </a:p>
          <a:p>
            <a:pPr indent="-507987">
              <a:buSzPts val="2400"/>
            </a:pPr>
            <a:r>
              <a:rPr lang="en" sz="3200" u="sng">
                <a:solidFill>
                  <a:schemeClr val="accent5"/>
                </a:solidFill>
                <a:hlinkClick r:id="rId3">
                  <a:extLst>
                    <a:ext uri="{A12FA001-AC4F-418D-AE19-62706E023703}">
                      <ahyp:hlinkClr xmlns:ahyp="http://schemas.microsoft.com/office/drawing/2018/hyperlinkcolor" val="tx"/>
                    </a:ext>
                  </a:extLst>
                </a:hlinkClick>
              </a:rPr>
              <a:t>Why NOT what</a:t>
            </a:r>
            <a:endParaRPr sz="3200"/>
          </a:p>
          <a:p>
            <a:pPr indent="-507987">
              <a:buSzPts val="2400"/>
            </a:pPr>
            <a:r>
              <a:rPr lang="en" sz="3200"/>
              <a:t>Listen and learn</a:t>
            </a:r>
            <a:endParaRPr sz="3200"/>
          </a:p>
        </p:txBody>
      </p:sp>
      <p:pic>
        <p:nvPicPr>
          <p:cNvPr id="156" name="Google Shape;156;p17">
            <a:hlinkClick r:id="rId4"/>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428067" y="1993867"/>
            <a:ext cx="3976533" cy="3259500"/>
          </a:xfrm>
          <a:prstGeom prst="rect">
            <a:avLst/>
          </a:prstGeom>
          <a:noFill/>
          <a:ln w="76200" cap="flat" cmpd="sng">
            <a:solidFill>
              <a:schemeClr val="dk2"/>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D4F8B684-F0A6-44B1-A2DC-6EAFD94C48F3}"/>
              </a:ext>
            </a:extLst>
          </p:cNvPr>
          <p:cNvSpPr>
            <a:spLocks noGrp="1"/>
          </p:cNvSpPr>
          <p:nvPr>
            <p:ph type="sldNum" idx="12"/>
          </p:nvPr>
        </p:nvSpPr>
        <p:spPr/>
        <p:txBody>
          <a:bodyPr/>
          <a:lstStyle/>
          <a:p>
            <a:fld id="{00000000-1234-1234-1234-123412341234}" type="slidenum">
              <a:rPr lang="en" smtClean="0"/>
              <a:pPr/>
              <a:t>33</a:t>
            </a:fld>
            <a:endParaRPr lang="e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18"/>
          <p:cNvSpPr txBox="1">
            <a:spLocks noGrp="1"/>
          </p:cNvSpPr>
          <p:nvPr>
            <p:ph type="title"/>
          </p:nvPr>
        </p:nvSpPr>
        <p:spPr>
          <a:xfrm>
            <a:off x="1092200" y="619467"/>
            <a:ext cx="10007600" cy="1272800"/>
          </a:xfrm>
          <a:prstGeom prst="rect">
            <a:avLst/>
          </a:prstGeom>
        </p:spPr>
        <p:txBody>
          <a:bodyPr spcFirstLastPara="1" wrap="square" lIns="121900" tIns="121900" rIns="121900" bIns="121900" anchor="t" anchorCtr="0">
            <a:noAutofit/>
          </a:bodyPr>
          <a:lstStyle/>
          <a:p>
            <a:r>
              <a:rPr lang="en"/>
              <a:t>Conversation Starters Examples</a:t>
            </a:r>
            <a:endParaRPr/>
          </a:p>
        </p:txBody>
      </p:sp>
      <p:sp>
        <p:nvSpPr>
          <p:cNvPr id="162" name="Google Shape;162;p18"/>
          <p:cNvSpPr txBox="1">
            <a:spLocks noGrp="1"/>
          </p:cNvSpPr>
          <p:nvPr>
            <p:ph type="body" idx="1"/>
          </p:nvPr>
        </p:nvSpPr>
        <p:spPr>
          <a:xfrm>
            <a:off x="1092200" y="1528033"/>
            <a:ext cx="10007600" cy="4668400"/>
          </a:xfrm>
          <a:prstGeom prst="rect">
            <a:avLst/>
          </a:prstGeom>
        </p:spPr>
        <p:txBody>
          <a:bodyPr spcFirstLastPara="1" wrap="square" lIns="121900" tIns="121900" rIns="121900" bIns="121900" anchor="t" anchorCtr="0">
            <a:noAutofit/>
          </a:bodyPr>
          <a:lstStyle/>
          <a:p>
            <a:pPr indent="-507987">
              <a:buSzPts val="2400"/>
            </a:pPr>
            <a:r>
              <a:rPr lang="en" sz="3200"/>
              <a:t>In person-- have fun “why” questions:</a:t>
            </a:r>
            <a:endParaRPr sz="3200"/>
          </a:p>
          <a:p>
            <a:pPr lvl="1" indent="-457189">
              <a:spcBef>
                <a:spcPts val="0"/>
              </a:spcBef>
              <a:buSzPts val="1800"/>
            </a:pPr>
            <a:r>
              <a:rPr lang="en" sz="2400"/>
              <a:t>What’s your least fav book? </a:t>
            </a:r>
            <a:r>
              <a:rPr lang="en" sz="2400">
                <a:solidFill>
                  <a:srgbClr val="000033"/>
                </a:solidFill>
                <a:highlight>
                  <a:srgbClr val="FFFFFF"/>
                </a:highlight>
              </a:rPr>
              <a:t>What’s your fav to recommend? Where do you get book recommendations for yourself? What was the most fun you had reading a book in the last year?</a:t>
            </a:r>
            <a:endParaRPr sz="2400">
              <a:solidFill>
                <a:srgbClr val="000033"/>
              </a:solidFill>
              <a:highlight>
                <a:srgbClr val="FFFFFF"/>
              </a:highlight>
            </a:endParaRPr>
          </a:p>
          <a:p>
            <a:pPr indent="-507987">
              <a:buClr>
                <a:srgbClr val="000033"/>
              </a:buClr>
              <a:buSzPts val="2400"/>
            </a:pPr>
            <a:r>
              <a:rPr lang="en" sz="3200">
                <a:solidFill>
                  <a:srgbClr val="000033"/>
                </a:solidFill>
                <a:highlight>
                  <a:srgbClr val="FFFFFF"/>
                </a:highlight>
              </a:rPr>
              <a:t>Socially Distant: </a:t>
            </a:r>
            <a:r>
              <a:rPr lang="en" sz="3200" u="sng">
                <a:solidFill>
                  <a:schemeClr val="hlink"/>
                </a:solidFill>
                <a:highlight>
                  <a:srgbClr val="FFFFFF"/>
                </a:highlight>
                <a:hlinkClick r:id="rId3"/>
              </a:rPr>
              <a:t>Curbside Passive RA</a:t>
            </a:r>
            <a:endParaRPr sz="3200">
              <a:solidFill>
                <a:srgbClr val="000033"/>
              </a:solidFill>
              <a:highlight>
                <a:srgbClr val="FFFFFF"/>
              </a:highlight>
            </a:endParaRPr>
          </a:p>
          <a:p>
            <a:pPr indent="-507987">
              <a:buClr>
                <a:srgbClr val="000033"/>
              </a:buClr>
              <a:buSzPts val="2400"/>
            </a:pPr>
            <a:r>
              <a:rPr lang="en" sz="3200">
                <a:solidFill>
                  <a:srgbClr val="000033"/>
                </a:solidFill>
                <a:highlight>
                  <a:srgbClr val="FFFFFF"/>
                </a:highlight>
              </a:rPr>
              <a:t>Online-- </a:t>
            </a:r>
            <a:r>
              <a:rPr lang="en" sz="3200" u="sng">
                <a:solidFill>
                  <a:schemeClr val="hlink"/>
                </a:solidFill>
                <a:highlight>
                  <a:srgbClr val="FFFFFF"/>
                </a:highlight>
                <a:hlinkClick r:id="rId4"/>
              </a:rPr>
              <a:t>Unboxing Videos</a:t>
            </a:r>
            <a:endParaRPr sz="3200">
              <a:solidFill>
                <a:srgbClr val="000033"/>
              </a:solidFill>
              <a:highlight>
                <a:srgbClr val="FFFFFF"/>
              </a:highlight>
            </a:endParaRPr>
          </a:p>
          <a:p>
            <a:pPr indent="-507987">
              <a:buClr>
                <a:srgbClr val="000033"/>
              </a:buClr>
              <a:buSzPts val="2400"/>
            </a:pPr>
            <a:r>
              <a:rPr lang="en" sz="3200">
                <a:solidFill>
                  <a:srgbClr val="000033"/>
                </a:solidFill>
                <a:highlight>
                  <a:srgbClr val="FFFFFF"/>
                </a:highlight>
              </a:rPr>
              <a:t>Both-- </a:t>
            </a:r>
            <a:r>
              <a:rPr lang="en" sz="3200" u="sng">
                <a:solidFill>
                  <a:schemeClr val="hlink"/>
                </a:solidFill>
                <a:highlight>
                  <a:srgbClr val="FFFFFF"/>
                </a:highlight>
                <a:hlinkClick r:id="rId5"/>
              </a:rPr>
              <a:t>interactive displays</a:t>
            </a:r>
            <a:endParaRPr sz="3200">
              <a:solidFill>
                <a:srgbClr val="000033"/>
              </a:solidFill>
              <a:highlight>
                <a:srgbClr val="FFFFFF"/>
              </a:highlight>
            </a:endParaRPr>
          </a:p>
          <a:p>
            <a:pPr indent="-507987">
              <a:buClr>
                <a:srgbClr val="000033"/>
              </a:buClr>
              <a:buSzPts val="2400"/>
            </a:pPr>
            <a:r>
              <a:rPr lang="en" sz="3200">
                <a:solidFill>
                  <a:srgbClr val="000033"/>
                </a:solidFill>
                <a:highlight>
                  <a:srgbClr val="FFFFFF"/>
                </a:highlight>
              </a:rPr>
              <a:t>Both-- </a:t>
            </a:r>
            <a:r>
              <a:rPr lang="en" sz="3200" u="sng">
                <a:solidFill>
                  <a:schemeClr val="hlink"/>
                </a:solidFill>
                <a:highlight>
                  <a:srgbClr val="FFFFFF"/>
                </a:highlight>
                <a:hlinkClick r:id="rId6"/>
              </a:rPr>
              <a:t>use props</a:t>
            </a:r>
            <a:endParaRPr sz="3200">
              <a:solidFill>
                <a:srgbClr val="000033"/>
              </a:solidFill>
              <a:highlight>
                <a:srgbClr val="FFFFFF"/>
              </a:highlight>
            </a:endParaRPr>
          </a:p>
          <a:p>
            <a:pPr lvl="1" indent="-457189">
              <a:spcBef>
                <a:spcPts val="0"/>
              </a:spcBef>
              <a:buClr>
                <a:srgbClr val="000033"/>
              </a:buClr>
              <a:buSzPts val="1800"/>
            </a:pPr>
            <a:r>
              <a:rPr lang="en" sz="2400">
                <a:solidFill>
                  <a:srgbClr val="000033"/>
                </a:solidFill>
                <a:highlight>
                  <a:srgbClr val="FFFFFF"/>
                </a:highlight>
              </a:rPr>
              <a:t>Grab an item in person or post it online and share why you picked it</a:t>
            </a:r>
            <a:endParaRPr sz="2400">
              <a:solidFill>
                <a:srgbClr val="000033"/>
              </a:solidFill>
              <a:highlight>
                <a:srgbClr val="FFFFFF"/>
              </a:highlight>
            </a:endParaRPr>
          </a:p>
        </p:txBody>
      </p:sp>
      <p:sp>
        <p:nvSpPr>
          <p:cNvPr id="2" name="Slide Number Placeholder 1">
            <a:extLst>
              <a:ext uri="{FF2B5EF4-FFF2-40B4-BE49-F238E27FC236}">
                <a16:creationId xmlns:a16="http://schemas.microsoft.com/office/drawing/2014/main" id="{8D55002C-65B2-4D19-B8BE-E54FB0253975}"/>
              </a:ext>
            </a:extLst>
          </p:cNvPr>
          <p:cNvSpPr>
            <a:spLocks noGrp="1"/>
          </p:cNvSpPr>
          <p:nvPr>
            <p:ph type="sldNum" idx="12"/>
          </p:nvPr>
        </p:nvSpPr>
        <p:spPr/>
        <p:txBody>
          <a:bodyPr/>
          <a:lstStyle/>
          <a:p>
            <a:fld id="{00000000-1234-1234-1234-123412341234}" type="slidenum">
              <a:rPr lang="en" smtClean="0"/>
              <a:pPr/>
              <a:t>34</a:t>
            </a:fld>
            <a:endParaRPr lang="e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9"/>
          <p:cNvSpPr txBox="1">
            <a:spLocks noGrp="1"/>
          </p:cNvSpPr>
          <p:nvPr>
            <p:ph type="title"/>
          </p:nvPr>
        </p:nvSpPr>
        <p:spPr>
          <a:xfrm>
            <a:off x="1092200" y="1127467"/>
            <a:ext cx="10007600" cy="1272800"/>
          </a:xfrm>
          <a:prstGeom prst="rect">
            <a:avLst/>
          </a:prstGeom>
        </p:spPr>
        <p:txBody>
          <a:bodyPr spcFirstLastPara="1" wrap="square" lIns="121900" tIns="121900" rIns="121900" bIns="121900" anchor="t" anchorCtr="0">
            <a:noAutofit/>
          </a:bodyPr>
          <a:lstStyle/>
          <a:p>
            <a:r>
              <a:rPr lang="en"/>
              <a:t>The Art of the Handoff</a:t>
            </a:r>
            <a:endParaRPr/>
          </a:p>
        </p:txBody>
      </p:sp>
      <p:sp>
        <p:nvSpPr>
          <p:cNvPr id="168" name="Google Shape;168;p19"/>
          <p:cNvSpPr txBox="1">
            <a:spLocks noGrp="1"/>
          </p:cNvSpPr>
          <p:nvPr>
            <p:ph type="body" idx="1"/>
          </p:nvPr>
        </p:nvSpPr>
        <p:spPr>
          <a:xfrm>
            <a:off x="1092200" y="2240233"/>
            <a:ext cx="5613200" cy="3881200"/>
          </a:xfrm>
          <a:prstGeom prst="rect">
            <a:avLst/>
          </a:prstGeom>
        </p:spPr>
        <p:txBody>
          <a:bodyPr spcFirstLastPara="1" wrap="square" lIns="121900" tIns="121900" rIns="121900" bIns="121900" anchor="t" anchorCtr="0">
            <a:noAutofit/>
          </a:bodyPr>
          <a:lstStyle/>
          <a:p>
            <a:pPr indent="-507987">
              <a:buSzPts val="2400"/>
            </a:pPr>
            <a:r>
              <a:rPr lang="en" sz="3200"/>
              <a:t>Could be a book, a resource...or both. </a:t>
            </a:r>
            <a:endParaRPr sz="3200"/>
          </a:p>
          <a:p>
            <a:pPr indent="-507987">
              <a:buSzPts val="2400"/>
            </a:pPr>
            <a:r>
              <a:rPr lang="en" sz="3200"/>
              <a:t>The HOW is just as important as the WHAT.</a:t>
            </a:r>
            <a:endParaRPr sz="3200"/>
          </a:p>
          <a:p>
            <a:pPr indent="-507987">
              <a:buSzPts val="2400"/>
            </a:pPr>
            <a:r>
              <a:rPr lang="en" sz="3200"/>
              <a:t>Think RELATIONSHIP not TRANSACTION.</a:t>
            </a:r>
            <a:endParaRPr sz="3200"/>
          </a:p>
        </p:txBody>
      </p:sp>
      <p:pic>
        <p:nvPicPr>
          <p:cNvPr id="169" name="Google Shape;169;p19">
            <a:hlinkClick r:id="rId3"/>
          </p:cNvPr>
          <p:cNvPicPr preferRelativeResize="0"/>
          <p:nvPr/>
        </p:nvPicPr>
        <p:blipFill>
          <a:blip r:embed="rId4">
            <a:alphaModFix/>
          </a:blip>
          <a:stretch>
            <a:fillRect/>
          </a:stretch>
        </p:blipFill>
        <p:spPr>
          <a:xfrm>
            <a:off x="7418201" y="2161000"/>
            <a:ext cx="4060233" cy="3881200"/>
          </a:xfrm>
          <a:prstGeom prst="rect">
            <a:avLst/>
          </a:prstGeom>
          <a:noFill/>
          <a:ln w="76200" cap="flat" cmpd="sng">
            <a:solidFill>
              <a:schemeClr val="dk2"/>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C5F579E9-E4ED-406E-81B5-65E69DA3FC8F}"/>
              </a:ext>
            </a:extLst>
          </p:cNvPr>
          <p:cNvSpPr>
            <a:spLocks noGrp="1"/>
          </p:cNvSpPr>
          <p:nvPr>
            <p:ph type="sldNum" idx="12"/>
          </p:nvPr>
        </p:nvSpPr>
        <p:spPr/>
        <p:txBody>
          <a:bodyPr/>
          <a:lstStyle/>
          <a:p>
            <a:fld id="{00000000-1234-1234-1234-123412341234}" type="slidenum">
              <a:rPr lang="en" smtClean="0"/>
              <a:pPr/>
              <a:t>35</a:t>
            </a:fld>
            <a:endParaRPr lang="e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0"/>
          <p:cNvSpPr txBox="1">
            <a:spLocks noGrp="1"/>
          </p:cNvSpPr>
          <p:nvPr>
            <p:ph type="title"/>
          </p:nvPr>
        </p:nvSpPr>
        <p:spPr>
          <a:xfrm>
            <a:off x="1092200" y="1127467"/>
            <a:ext cx="10007600" cy="1272800"/>
          </a:xfrm>
          <a:prstGeom prst="rect">
            <a:avLst/>
          </a:prstGeom>
        </p:spPr>
        <p:txBody>
          <a:bodyPr spcFirstLastPara="1" wrap="square" lIns="121900" tIns="121900" rIns="121900" bIns="121900" anchor="t" anchorCtr="0">
            <a:noAutofit/>
          </a:bodyPr>
          <a:lstStyle/>
          <a:p>
            <a:r>
              <a:rPr lang="en"/>
              <a:t>Handoff Examples</a:t>
            </a:r>
            <a:endParaRPr/>
          </a:p>
        </p:txBody>
      </p:sp>
      <p:sp>
        <p:nvSpPr>
          <p:cNvPr id="175" name="Google Shape;175;p20"/>
          <p:cNvSpPr txBox="1">
            <a:spLocks noGrp="1"/>
          </p:cNvSpPr>
          <p:nvPr>
            <p:ph type="body" idx="1"/>
          </p:nvPr>
        </p:nvSpPr>
        <p:spPr>
          <a:xfrm>
            <a:off x="1092200" y="2240233"/>
            <a:ext cx="10007600" cy="3881200"/>
          </a:xfrm>
          <a:prstGeom prst="rect">
            <a:avLst/>
          </a:prstGeom>
        </p:spPr>
        <p:txBody>
          <a:bodyPr spcFirstLastPara="1" wrap="square" lIns="121900" tIns="121900" rIns="121900" bIns="121900" anchor="t" anchorCtr="0">
            <a:noAutofit/>
          </a:bodyPr>
          <a:lstStyle/>
          <a:p>
            <a:pPr indent="-507987">
              <a:buSzPts val="2400"/>
            </a:pPr>
            <a:r>
              <a:rPr lang="en" sz="3200"/>
              <a:t>Explain the why and use their words </a:t>
            </a:r>
            <a:endParaRPr sz="3200"/>
          </a:p>
          <a:p>
            <a:pPr lvl="1" indent="-507987">
              <a:spcBef>
                <a:spcPts val="0"/>
              </a:spcBef>
              <a:buSzPts val="2400"/>
            </a:pPr>
            <a:r>
              <a:rPr lang="en" sz="3200"/>
              <a:t>Prove you heard them</a:t>
            </a:r>
            <a:endParaRPr sz="3200"/>
          </a:p>
          <a:p>
            <a:pPr indent="-507987">
              <a:buSzPts val="2400"/>
            </a:pPr>
            <a:r>
              <a:rPr lang="en" sz="3200"/>
              <a:t>Connect them to more</a:t>
            </a:r>
            <a:endParaRPr sz="3200"/>
          </a:p>
          <a:p>
            <a:pPr lvl="1" indent="-507987">
              <a:spcBef>
                <a:spcPts val="0"/>
              </a:spcBef>
              <a:buSzPts val="2400"/>
            </a:pPr>
            <a:r>
              <a:rPr lang="en" sz="3200"/>
              <a:t>Don’t be a Pushy Salesperson </a:t>
            </a:r>
            <a:endParaRPr sz="3200"/>
          </a:p>
          <a:p>
            <a:pPr indent="-507987">
              <a:buSzPts val="2400"/>
            </a:pPr>
            <a:r>
              <a:rPr lang="en" sz="3200"/>
              <a:t>Encourage feedback </a:t>
            </a:r>
            <a:endParaRPr sz="3200"/>
          </a:p>
          <a:p>
            <a:pPr lvl="1" indent="-507987">
              <a:spcBef>
                <a:spcPts val="0"/>
              </a:spcBef>
              <a:buSzPts val="2400"/>
            </a:pPr>
            <a:r>
              <a:rPr lang="en" sz="3200"/>
              <a:t>Think “Reading Relationship” </a:t>
            </a:r>
            <a:endParaRPr sz="3200"/>
          </a:p>
        </p:txBody>
      </p:sp>
      <p:sp>
        <p:nvSpPr>
          <p:cNvPr id="2" name="Slide Number Placeholder 1">
            <a:extLst>
              <a:ext uri="{FF2B5EF4-FFF2-40B4-BE49-F238E27FC236}">
                <a16:creationId xmlns:a16="http://schemas.microsoft.com/office/drawing/2014/main" id="{25B83EF7-404B-47AE-BBA7-9007B76F0DDF}"/>
              </a:ext>
            </a:extLst>
          </p:cNvPr>
          <p:cNvSpPr>
            <a:spLocks noGrp="1"/>
          </p:cNvSpPr>
          <p:nvPr>
            <p:ph type="sldNum" idx="12"/>
          </p:nvPr>
        </p:nvSpPr>
        <p:spPr/>
        <p:txBody>
          <a:bodyPr/>
          <a:lstStyle/>
          <a:p>
            <a:fld id="{00000000-1234-1234-1234-123412341234}" type="slidenum">
              <a:rPr lang="en" smtClean="0"/>
              <a:pPr/>
              <a:t>36</a:t>
            </a:fld>
            <a:endParaRPr lang="e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1"/>
          <p:cNvSpPr txBox="1">
            <a:spLocks noGrp="1"/>
          </p:cNvSpPr>
          <p:nvPr>
            <p:ph type="title"/>
          </p:nvPr>
        </p:nvSpPr>
        <p:spPr>
          <a:xfrm>
            <a:off x="1092200" y="721067"/>
            <a:ext cx="10007600" cy="1272800"/>
          </a:xfrm>
          <a:prstGeom prst="rect">
            <a:avLst/>
          </a:prstGeom>
        </p:spPr>
        <p:txBody>
          <a:bodyPr spcFirstLastPara="1" wrap="square" lIns="121900" tIns="121900" rIns="121900" bIns="121900" anchor="t" anchorCtr="0">
            <a:noAutofit/>
          </a:bodyPr>
          <a:lstStyle/>
          <a:p>
            <a:r>
              <a:rPr lang="en"/>
              <a:t>Inspiring All Staff To Help</a:t>
            </a:r>
            <a:endParaRPr/>
          </a:p>
        </p:txBody>
      </p:sp>
      <p:sp>
        <p:nvSpPr>
          <p:cNvPr id="181" name="Google Shape;181;p21"/>
          <p:cNvSpPr txBox="1">
            <a:spLocks noGrp="1"/>
          </p:cNvSpPr>
          <p:nvPr>
            <p:ph type="body" idx="1"/>
          </p:nvPr>
        </p:nvSpPr>
        <p:spPr>
          <a:xfrm>
            <a:off x="787400" y="1663567"/>
            <a:ext cx="6383200" cy="4922800"/>
          </a:xfrm>
          <a:prstGeom prst="rect">
            <a:avLst/>
          </a:prstGeom>
        </p:spPr>
        <p:txBody>
          <a:bodyPr spcFirstLastPara="1" wrap="square" lIns="121900" tIns="121900" rIns="121900" bIns="121900" anchor="t" anchorCtr="0">
            <a:noAutofit/>
          </a:bodyPr>
          <a:lstStyle/>
          <a:p>
            <a:pPr indent="-507987">
              <a:buClr>
                <a:srgbClr val="000000"/>
              </a:buClr>
              <a:buSzPts val="2400"/>
            </a:pPr>
            <a:r>
              <a:rPr lang="en" sz="3200">
                <a:solidFill>
                  <a:srgbClr val="000000"/>
                </a:solidFill>
              </a:rPr>
              <a:t>Working together is your best resource.</a:t>
            </a:r>
            <a:endParaRPr sz="3200">
              <a:solidFill>
                <a:srgbClr val="000000"/>
              </a:solidFill>
            </a:endParaRPr>
          </a:p>
          <a:p>
            <a:pPr indent="-507987">
              <a:buClr>
                <a:srgbClr val="000000"/>
              </a:buClr>
              <a:buSzPts val="2400"/>
            </a:pPr>
            <a:r>
              <a:rPr lang="en" sz="3200">
                <a:solidFill>
                  <a:srgbClr val="000000"/>
                </a:solidFill>
              </a:rPr>
              <a:t>Real talk...You will never know all the books!</a:t>
            </a:r>
            <a:endParaRPr sz="2667">
              <a:solidFill>
                <a:srgbClr val="000000"/>
              </a:solidFill>
            </a:endParaRPr>
          </a:p>
          <a:p>
            <a:pPr indent="-507987">
              <a:lnSpc>
                <a:spcPct val="100000"/>
              </a:lnSpc>
              <a:buClr>
                <a:srgbClr val="000000"/>
              </a:buClr>
              <a:buSzPts val="2400"/>
            </a:pPr>
            <a:r>
              <a:rPr lang="en" sz="3200">
                <a:solidFill>
                  <a:srgbClr val="000000"/>
                </a:solidFill>
              </a:rPr>
              <a:t>All staff can be part of core service.</a:t>
            </a:r>
            <a:endParaRPr sz="3200">
              <a:solidFill>
                <a:srgbClr val="000000"/>
              </a:solidFill>
            </a:endParaRPr>
          </a:p>
          <a:p>
            <a:pPr indent="-507987">
              <a:lnSpc>
                <a:spcPct val="100000"/>
              </a:lnSpc>
              <a:buClr>
                <a:srgbClr val="000000"/>
              </a:buClr>
              <a:buSzPts val="2400"/>
            </a:pPr>
            <a:r>
              <a:rPr lang="en" sz="3200">
                <a:solidFill>
                  <a:srgbClr val="000000"/>
                </a:solidFill>
              </a:rPr>
              <a:t>The more staff included, the more diverse your pool of suggestions.</a:t>
            </a:r>
            <a:endParaRPr sz="3200"/>
          </a:p>
        </p:txBody>
      </p:sp>
      <p:pic>
        <p:nvPicPr>
          <p:cNvPr id="182" name="Google Shape;182;p21">
            <a:hlinkClick r:id="rId3"/>
          </p:cNvPr>
          <p:cNvPicPr preferRelativeResize="0"/>
          <p:nvPr/>
        </p:nvPicPr>
        <p:blipFill>
          <a:blip r:embed="rId4">
            <a:alphaModFix/>
          </a:blip>
          <a:stretch>
            <a:fillRect/>
          </a:stretch>
        </p:blipFill>
        <p:spPr>
          <a:xfrm>
            <a:off x="7668600" y="2377700"/>
            <a:ext cx="4010067" cy="3264200"/>
          </a:xfrm>
          <a:prstGeom prst="rect">
            <a:avLst/>
          </a:prstGeom>
          <a:noFill/>
          <a:ln w="76200" cap="flat" cmpd="sng">
            <a:solidFill>
              <a:schemeClr val="dk2"/>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E9CE3F5E-42C8-432E-A12E-1C88BC0F7BB8}"/>
              </a:ext>
            </a:extLst>
          </p:cNvPr>
          <p:cNvSpPr>
            <a:spLocks noGrp="1"/>
          </p:cNvSpPr>
          <p:nvPr>
            <p:ph type="sldNum" idx="12"/>
          </p:nvPr>
        </p:nvSpPr>
        <p:spPr/>
        <p:txBody>
          <a:bodyPr/>
          <a:lstStyle/>
          <a:p>
            <a:fld id="{00000000-1234-1234-1234-123412341234}" type="slidenum">
              <a:rPr lang="en" smtClean="0"/>
              <a:pPr/>
              <a:t>37</a:t>
            </a:fld>
            <a:endParaRPr lang="e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1092200" y="822667"/>
            <a:ext cx="10007600" cy="1272800"/>
          </a:xfrm>
          <a:prstGeom prst="rect">
            <a:avLst/>
          </a:prstGeom>
        </p:spPr>
        <p:txBody>
          <a:bodyPr spcFirstLastPara="1" wrap="square" lIns="121900" tIns="121900" rIns="121900" bIns="121900" anchor="t" anchorCtr="0">
            <a:noAutofit/>
          </a:bodyPr>
          <a:lstStyle/>
          <a:p>
            <a:r>
              <a:rPr lang="en"/>
              <a:t>Working Together Examples</a:t>
            </a:r>
            <a:endParaRPr/>
          </a:p>
        </p:txBody>
      </p:sp>
      <p:sp>
        <p:nvSpPr>
          <p:cNvPr id="188" name="Google Shape;188;p22"/>
          <p:cNvSpPr txBox="1">
            <a:spLocks noGrp="1"/>
          </p:cNvSpPr>
          <p:nvPr>
            <p:ph type="body" idx="1"/>
          </p:nvPr>
        </p:nvSpPr>
        <p:spPr>
          <a:xfrm>
            <a:off x="1092200" y="1816367"/>
            <a:ext cx="6584000" cy="4536000"/>
          </a:xfrm>
          <a:prstGeom prst="rect">
            <a:avLst/>
          </a:prstGeom>
        </p:spPr>
        <p:txBody>
          <a:bodyPr spcFirstLastPara="1" wrap="square" lIns="121900" tIns="121900" rIns="121900" bIns="121900" anchor="t" anchorCtr="0">
            <a:noAutofit/>
          </a:bodyPr>
          <a:lstStyle/>
          <a:p>
            <a:pPr indent="-507987">
              <a:lnSpc>
                <a:spcPct val="100000"/>
              </a:lnSpc>
              <a:spcBef>
                <a:spcPts val="800"/>
              </a:spcBef>
              <a:buClr>
                <a:srgbClr val="000000"/>
              </a:buClr>
              <a:buSzPts val="2400"/>
            </a:pPr>
            <a:r>
              <a:rPr lang="en" sz="3200">
                <a:solidFill>
                  <a:srgbClr val="000000"/>
                </a:solidFill>
              </a:rPr>
              <a:t>Don’t wait for volunteers</a:t>
            </a:r>
            <a:endParaRPr sz="3200">
              <a:solidFill>
                <a:srgbClr val="000000"/>
              </a:solidFill>
            </a:endParaRPr>
          </a:p>
          <a:p>
            <a:pPr lvl="1" indent="-474121">
              <a:lnSpc>
                <a:spcPct val="100000"/>
              </a:lnSpc>
              <a:spcBef>
                <a:spcPts val="0"/>
              </a:spcBef>
              <a:buClr>
                <a:srgbClr val="000000"/>
              </a:buClr>
              <a:buSzPts val="2000"/>
            </a:pPr>
            <a:r>
              <a:rPr lang="en" sz="2667" u="sng">
                <a:solidFill>
                  <a:schemeClr val="hlink"/>
                </a:solidFill>
                <a:hlinkClick r:id="rId3"/>
              </a:rPr>
              <a:t>invite participation</a:t>
            </a:r>
            <a:endParaRPr sz="2667">
              <a:solidFill>
                <a:srgbClr val="000000"/>
              </a:solidFill>
            </a:endParaRPr>
          </a:p>
          <a:p>
            <a:pPr indent="-507987">
              <a:lnSpc>
                <a:spcPct val="100000"/>
              </a:lnSpc>
              <a:buClr>
                <a:srgbClr val="000000"/>
              </a:buClr>
              <a:buSzPts val="2400"/>
            </a:pPr>
            <a:r>
              <a:rPr lang="en" sz="3200" u="sng">
                <a:solidFill>
                  <a:srgbClr val="1155CC"/>
                </a:solidFill>
                <a:hlinkClick r:id="rId4">
                  <a:extLst>
                    <a:ext uri="{A12FA001-AC4F-418D-AE19-62706E023703}">
                      <ahyp:hlinkClr xmlns:ahyp="http://schemas.microsoft.com/office/drawing/2018/hyperlinkcolor" val="tx"/>
                    </a:ext>
                  </a:extLst>
                </a:hlinkClick>
              </a:rPr>
              <a:t>Goodreads Shelves</a:t>
            </a:r>
            <a:endParaRPr sz="3200">
              <a:solidFill>
                <a:srgbClr val="000000"/>
              </a:solidFill>
            </a:endParaRPr>
          </a:p>
          <a:p>
            <a:pPr indent="-507987">
              <a:lnSpc>
                <a:spcPct val="100000"/>
              </a:lnSpc>
              <a:buClr>
                <a:srgbClr val="000000"/>
              </a:buClr>
              <a:buSzPts val="2400"/>
            </a:pPr>
            <a:r>
              <a:rPr lang="en" sz="3200" u="sng">
                <a:solidFill>
                  <a:srgbClr val="1155CC"/>
                </a:solidFill>
                <a:hlinkClick r:id="rId5">
                  <a:extLst>
                    <a:ext uri="{A12FA001-AC4F-418D-AE19-62706E023703}">
                      <ahyp:hlinkClr xmlns:ahyp="http://schemas.microsoft.com/office/drawing/2018/hyperlinkcolor" val="tx"/>
                    </a:ext>
                  </a:extLst>
                </a:hlinkClick>
              </a:rPr>
              <a:t>Stock Your RA Pantry</a:t>
            </a:r>
            <a:endParaRPr sz="3200">
              <a:solidFill>
                <a:srgbClr val="000000"/>
              </a:solidFill>
            </a:endParaRPr>
          </a:p>
          <a:p>
            <a:pPr indent="-507987">
              <a:lnSpc>
                <a:spcPct val="100000"/>
              </a:lnSpc>
              <a:buClr>
                <a:srgbClr val="000000"/>
              </a:buClr>
              <a:buSzPts val="2400"/>
            </a:pPr>
            <a:r>
              <a:rPr lang="en" sz="3200">
                <a:solidFill>
                  <a:srgbClr val="000000"/>
                </a:solidFill>
              </a:rPr>
              <a:t>Did you listen to patrons?</a:t>
            </a:r>
            <a:endParaRPr sz="3200">
              <a:solidFill>
                <a:srgbClr val="000000"/>
              </a:solidFill>
            </a:endParaRPr>
          </a:p>
          <a:p>
            <a:pPr lvl="1" indent="-474121">
              <a:lnSpc>
                <a:spcPct val="100000"/>
              </a:lnSpc>
              <a:spcBef>
                <a:spcPts val="0"/>
              </a:spcBef>
              <a:buClr>
                <a:srgbClr val="000000"/>
              </a:buClr>
              <a:buSzPts val="2000"/>
            </a:pPr>
            <a:r>
              <a:rPr lang="en" sz="2667">
                <a:solidFill>
                  <a:srgbClr val="000000"/>
                </a:solidFill>
              </a:rPr>
              <a:t>Use what they have shared.</a:t>
            </a:r>
            <a:endParaRPr sz="2667">
              <a:solidFill>
                <a:srgbClr val="000000"/>
              </a:solidFill>
            </a:endParaRPr>
          </a:p>
          <a:p>
            <a:pPr indent="-507987">
              <a:lnSpc>
                <a:spcPct val="100000"/>
              </a:lnSpc>
              <a:buClr>
                <a:srgbClr val="000000"/>
              </a:buClr>
              <a:buSzPts val="2400"/>
            </a:pPr>
            <a:r>
              <a:rPr lang="en" sz="3200">
                <a:solidFill>
                  <a:srgbClr val="000000"/>
                </a:solidFill>
              </a:rPr>
              <a:t>Covid Success Story: </a:t>
            </a:r>
            <a:endParaRPr sz="3200">
              <a:solidFill>
                <a:srgbClr val="000000"/>
              </a:solidFill>
            </a:endParaRPr>
          </a:p>
          <a:p>
            <a:pPr lvl="1" indent="-474121">
              <a:lnSpc>
                <a:spcPct val="100000"/>
              </a:lnSpc>
              <a:spcBef>
                <a:spcPts val="0"/>
              </a:spcBef>
              <a:buClr>
                <a:srgbClr val="000000"/>
              </a:buClr>
              <a:buSzPts val="2000"/>
            </a:pPr>
            <a:r>
              <a:rPr lang="en" sz="2667" u="sng">
                <a:solidFill>
                  <a:srgbClr val="1155CC"/>
                </a:solidFill>
                <a:hlinkClick r:id="rId6">
                  <a:extLst>
                    <a:ext uri="{A12FA001-AC4F-418D-AE19-62706E023703}">
                      <ahyp:hlinkClr xmlns:ahyp="http://schemas.microsoft.com/office/drawing/2018/hyperlinkcolor" val="tx"/>
                    </a:ext>
                  </a:extLst>
                </a:hlinkClick>
              </a:rPr>
              <a:t>Des Moines Public Library</a:t>
            </a:r>
            <a:endParaRPr sz="2667">
              <a:solidFill>
                <a:srgbClr val="000000"/>
              </a:solidFill>
            </a:endParaRPr>
          </a:p>
          <a:p>
            <a:pPr lvl="1" indent="-474121">
              <a:lnSpc>
                <a:spcPct val="100000"/>
              </a:lnSpc>
              <a:spcBef>
                <a:spcPts val="0"/>
              </a:spcBef>
              <a:buClr>
                <a:srgbClr val="000000"/>
              </a:buClr>
              <a:buSzPts val="2000"/>
            </a:pPr>
            <a:r>
              <a:rPr lang="en" sz="2667" u="sng">
                <a:solidFill>
                  <a:srgbClr val="1155CC"/>
                </a:solidFill>
                <a:hlinkClick r:id="rId7">
                  <a:extLst>
                    <a:ext uri="{A12FA001-AC4F-418D-AE19-62706E023703}">
                      <ahyp:hlinkClr xmlns:ahyp="http://schemas.microsoft.com/office/drawing/2018/hyperlinkcolor" val="tx"/>
                    </a:ext>
                  </a:extLst>
                </a:hlinkClick>
              </a:rPr>
              <a:t>Their Goodreads</a:t>
            </a:r>
            <a:endParaRPr sz="2667"/>
          </a:p>
        </p:txBody>
      </p:sp>
      <p:pic>
        <p:nvPicPr>
          <p:cNvPr id="189" name="Google Shape;189;p22">
            <a:hlinkClick r:id="rId6"/>
          </p:cNvPr>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7006200" y="2363234"/>
            <a:ext cx="4738200" cy="2977801"/>
          </a:xfrm>
          <a:prstGeom prst="rect">
            <a:avLst/>
          </a:prstGeom>
          <a:noFill/>
          <a:ln>
            <a:noFill/>
          </a:ln>
        </p:spPr>
      </p:pic>
      <p:sp>
        <p:nvSpPr>
          <p:cNvPr id="2" name="Slide Number Placeholder 1">
            <a:extLst>
              <a:ext uri="{FF2B5EF4-FFF2-40B4-BE49-F238E27FC236}">
                <a16:creationId xmlns:a16="http://schemas.microsoft.com/office/drawing/2014/main" id="{478EBA99-DD70-44B5-BAAE-BBCE9DD3C9DE}"/>
              </a:ext>
            </a:extLst>
          </p:cNvPr>
          <p:cNvSpPr>
            <a:spLocks noGrp="1"/>
          </p:cNvSpPr>
          <p:nvPr>
            <p:ph type="sldNum" idx="12"/>
          </p:nvPr>
        </p:nvSpPr>
        <p:spPr/>
        <p:txBody>
          <a:bodyPr/>
          <a:lstStyle/>
          <a:p>
            <a:fld id="{00000000-1234-1234-1234-123412341234}" type="slidenum">
              <a:rPr lang="en" smtClean="0"/>
              <a:pPr/>
              <a:t>38</a:t>
            </a:fld>
            <a:endParaRPr lang="e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3"/>
          <p:cNvSpPr txBox="1">
            <a:spLocks noGrp="1"/>
          </p:cNvSpPr>
          <p:nvPr>
            <p:ph type="title"/>
          </p:nvPr>
        </p:nvSpPr>
        <p:spPr>
          <a:xfrm>
            <a:off x="1092200" y="822667"/>
            <a:ext cx="10007600" cy="1272800"/>
          </a:xfrm>
          <a:prstGeom prst="rect">
            <a:avLst/>
          </a:prstGeom>
        </p:spPr>
        <p:txBody>
          <a:bodyPr spcFirstLastPara="1" wrap="square" lIns="121900" tIns="121900" rIns="121900" bIns="121900" anchor="t" anchorCtr="0">
            <a:noAutofit/>
          </a:bodyPr>
          <a:lstStyle/>
          <a:p>
            <a:r>
              <a:rPr lang="en"/>
              <a:t>Final Thoughts</a:t>
            </a:r>
            <a:endParaRPr/>
          </a:p>
        </p:txBody>
      </p:sp>
      <p:sp>
        <p:nvSpPr>
          <p:cNvPr id="195" name="Google Shape;195;p23"/>
          <p:cNvSpPr txBox="1">
            <a:spLocks noGrp="1"/>
          </p:cNvSpPr>
          <p:nvPr>
            <p:ph type="body" idx="1"/>
          </p:nvPr>
        </p:nvSpPr>
        <p:spPr>
          <a:xfrm>
            <a:off x="1092200" y="1918200"/>
            <a:ext cx="10007600" cy="4328800"/>
          </a:xfrm>
          <a:prstGeom prst="rect">
            <a:avLst/>
          </a:prstGeom>
        </p:spPr>
        <p:txBody>
          <a:bodyPr spcFirstLastPara="1" wrap="square" lIns="121900" tIns="121900" rIns="121900" bIns="121900" anchor="t" anchorCtr="0">
            <a:noAutofit/>
          </a:bodyPr>
          <a:lstStyle/>
          <a:p>
            <a:pPr indent="-507987">
              <a:buSzPts val="2400"/>
            </a:pPr>
            <a:r>
              <a:rPr lang="en" sz="3200">
                <a:solidFill>
                  <a:srgbClr val="000000"/>
                </a:solidFill>
                <a:highlight>
                  <a:srgbClr val="FFFFFF"/>
                </a:highlight>
              </a:rPr>
              <a:t>6 Ways Anyone Can RA, Regardless of Job Title</a:t>
            </a:r>
            <a:endParaRPr sz="3200">
              <a:solidFill>
                <a:srgbClr val="000000"/>
              </a:solidFill>
              <a:highlight>
                <a:srgbClr val="FFFFFF"/>
              </a:highlight>
            </a:endParaRPr>
          </a:p>
          <a:p>
            <a:pPr lvl="1" indent="-474121">
              <a:spcBef>
                <a:spcPts val="0"/>
              </a:spcBef>
              <a:buClr>
                <a:srgbClr val="000000"/>
              </a:buClr>
              <a:buSzPts val="2000"/>
            </a:pPr>
            <a:r>
              <a:rPr lang="en" sz="2667">
                <a:solidFill>
                  <a:srgbClr val="000000"/>
                </a:solidFill>
                <a:highlight>
                  <a:srgbClr val="FFFFFF"/>
                </a:highlight>
              </a:rPr>
              <a:t>Article in NoveList by Becky</a:t>
            </a:r>
            <a:endParaRPr sz="2667">
              <a:solidFill>
                <a:srgbClr val="000000"/>
              </a:solidFill>
              <a:highlight>
                <a:srgbClr val="FFFFFF"/>
              </a:highlight>
            </a:endParaRPr>
          </a:p>
          <a:p>
            <a:pPr indent="-507987">
              <a:buSzPts val="2400"/>
            </a:pPr>
            <a:r>
              <a:rPr lang="en" sz="3200"/>
              <a:t>No correct way to do this, but guiding principles to renovate your thinking.</a:t>
            </a:r>
            <a:endParaRPr sz="3200"/>
          </a:p>
          <a:p>
            <a:pPr indent="-507987">
              <a:buSzPts val="2400"/>
            </a:pPr>
            <a:r>
              <a:rPr lang="en" sz="3200"/>
              <a:t>Share, Converse, Handoff, Work Together</a:t>
            </a:r>
            <a:endParaRPr sz="3200"/>
          </a:p>
          <a:p>
            <a:pPr lvl="1" indent="-507987">
              <a:spcBef>
                <a:spcPts val="0"/>
              </a:spcBef>
              <a:buSzPts val="2400"/>
            </a:pPr>
            <a:r>
              <a:rPr lang="en" sz="3200"/>
              <a:t>Make it fit your strengths, staff, and patrons</a:t>
            </a:r>
            <a:endParaRPr sz="3200"/>
          </a:p>
          <a:p>
            <a:pPr indent="-507987">
              <a:buSzPts val="2400"/>
            </a:pPr>
            <a:r>
              <a:rPr lang="en" sz="3200"/>
              <a:t>RA Service is 60% Listening, 40% Action</a:t>
            </a:r>
            <a:endParaRPr sz="3200">
              <a:solidFill>
                <a:srgbClr val="000000"/>
              </a:solidFill>
              <a:highlight>
                <a:srgbClr val="FFFFFF"/>
              </a:highlight>
            </a:endParaRPr>
          </a:p>
        </p:txBody>
      </p:sp>
      <p:sp>
        <p:nvSpPr>
          <p:cNvPr id="2" name="Slide Number Placeholder 1">
            <a:extLst>
              <a:ext uri="{FF2B5EF4-FFF2-40B4-BE49-F238E27FC236}">
                <a16:creationId xmlns:a16="http://schemas.microsoft.com/office/drawing/2014/main" id="{1928FE85-BAFC-4444-9D63-BEBCEEE2395D}"/>
              </a:ext>
            </a:extLst>
          </p:cNvPr>
          <p:cNvSpPr>
            <a:spLocks noGrp="1"/>
          </p:cNvSpPr>
          <p:nvPr>
            <p:ph type="sldNum" idx="12"/>
          </p:nvPr>
        </p:nvSpPr>
        <p:spPr/>
        <p:txBody>
          <a:bodyPr/>
          <a:lstStyle/>
          <a:p>
            <a:fld id="{00000000-1234-1234-1234-123412341234}" type="slidenum">
              <a:rPr lang="en" smtClean="0"/>
              <a:pPr/>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E4EA2A-9EFC-4288-8A93-0C7B5194C56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4719782"/>
            <a:ext cx="12189460" cy="1814441"/>
          </a:xfrm>
          <a:prstGeom prst="rect">
            <a:avLst/>
          </a:prstGeom>
        </p:spPr>
      </p:pic>
      <p:sp>
        <p:nvSpPr>
          <p:cNvPr id="2" name="Title 1"/>
          <p:cNvSpPr>
            <a:spLocks noGrp="1"/>
          </p:cNvSpPr>
          <p:nvPr>
            <p:ph type="ctrTitle"/>
          </p:nvPr>
        </p:nvSpPr>
        <p:spPr>
          <a:xfrm>
            <a:off x="1154545" y="2001163"/>
            <a:ext cx="9882909" cy="2387600"/>
          </a:xfrm>
        </p:spPr>
        <p:txBody>
          <a:bodyPr/>
          <a:lstStyle/>
          <a:p>
            <a:pPr>
              <a:lnSpc>
                <a:spcPct val="100000"/>
              </a:lnSpc>
              <a:spcBef>
                <a:spcPts val="0"/>
              </a:spcBef>
            </a:pPr>
            <a:r>
              <a:rPr lang="en-US" sz="4200" dirty="0"/>
              <a:t>Reader’s Advisory Evolution:</a:t>
            </a:r>
            <a:br>
              <a:rPr lang="en-US" sz="4200" dirty="0"/>
            </a:br>
            <a:br>
              <a:rPr lang="en-US" sz="600" dirty="0"/>
            </a:br>
            <a:br>
              <a:rPr lang="en-US" sz="600" dirty="0"/>
            </a:br>
            <a:br>
              <a:rPr lang="en-US" sz="600" dirty="0"/>
            </a:br>
            <a:r>
              <a:rPr lang="en-US" sz="4200" dirty="0"/>
              <a:t>Going to Where We Have Been Before</a:t>
            </a:r>
            <a:br>
              <a:rPr lang="en-US" sz="4200" dirty="0"/>
            </a:br>
            <a:endParaRPr lang="en-US" sz="4200" dirty="0"/>
          </a:p>
        </p:txBody>
      </p:sp>
      <p:sp>
        <p:nvSpPr>
          <p:cNvPr id="3" name="Subtitle 2"/>
          <p:cNvSpPr>
            <a:spLocks noGrp="1"/>
          </p:cNvSpPr>
          <p:nvPr>
            <p:ph type="subTitle" idx="1"/>
          </p:nvPr>
        </p:nvSpPr>
        <p:spPr>
          <a:xfrm>
            <a:off x="1431636" y="5072718"/>
            <a:ext cx="9144000" cy="1180594"/>
          </a:xfrm>
        </p:spPr>
        <p:txBody>
          <a:bodyPr vert="horz" lIns="91440" tIns="45720" rIns="91440" bIns="45720" rtlCol="0" anchor="t">
            <a:noAutofit/>
          </a:bodyPr>
          <a:lstStyle/>
          <a:p>
            <a:r>
              <a:rPr lang="en-US" dirty="0"/>
              <a:t>Duncan Smith, Co-Founder </a:t>
            </a:r>
            <a:r>
              <a:rPr lang="en-US" dirty="0" err="1"/>
              <a:t>NoveList</a:t>
            </a:r>
            <a:endParaRPr lang="en-US" dirty="0"/>
          </a:p>
          <a:p>
            <a:r>
              <a:rPr lang="en-US" dirty="0"/>
              <a:t>Chief Strategist, Public Libraries</a:t>
            </a:r>
          </a:p>
        </p:txBody>
      </p:sp>
      <p:sp>
        <p:nvSpPr>
          <p:cNvPr id="12" name="Subtitle 9"/>
          <p:cNvSpPr txBox="1">
            <a:spLocks/>
          </p:cNvSpPr>
          <p:nvPr/>
        </p:nvSpPr>
        <p:spPr>
          <a:xfrm>
            <a:off x="2667000" y="5351602"/>
            <a:ext cx="6858000" cy="51492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900"/>
              </a:spcBef>
              <a:buFont typeface="Arial" panose="020B0604020202020204" pitchFamily="34" charset="0"/>
              <a:buNone/>
              <a:defRPr sz="2400" b="0" kern="1200">
                <a:solidFill>
                  <a:schemeClr val="bg1"/>
                </a:solidFill>
                <a:latin typeface="+mn-lt"/>
                <a:ea typeface="+mn-ea"/>
                <a:cs typeface="+mn-cs"/>
              </a:defRPr>
            </a:lvl1pPr>
            <a:lvl2pPr marL="457200" indent="0" algn="ctr" defTabSz="914400" rtl="0" eaLnBrk="1" latinLnBrk="0" hangingPunct="1">
              <a:lnSpc>
                <a:spcPct val="90000"/>
              </a:lnSpc>
              <a:spcBef>
                <a:spcPts val="9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9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9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9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900"/>
              </a:spcBef>
              <a:spcAft>
                <a:spcPts val="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66276" y="622526"/>
            <a:ext cx="3474720" cy="737890"/>
          </a:xfrm>
          <a:prstGeom prst="rect">
            <a:avLst/>
          </a:prstGeom>
        </p:spPr>
      </p:pic>
    </p:spTree>
    <p:extLst>
      <p:ext uri="{BB962C8B-B14F-4D97-AF65-F5344CB8AC3E}">
        <p14:creationId xmlns:p14="http://schemas.microsoft.com/office/powerpoint/2010/main" val="2785109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4"/>
          <p:cNvSpPr txBox="1">
            <a:spLocks noGrp="1"/>
          </p:cNvSpPr>
          <p:nvPr>
            <p:ph type="title"/>
          </p:nvPr>
        </p:nvSpPr>
        <p:spPr>
          <a:xfrm>
            <a:off x="1092200" y="1127467"/>
            <a:ext cx="10007600" cy="1272800"/>
          </a:xfrm>
          <a:prstGeom prst="rect">
            <a:avLst/>
          </a:prstGeom>
        </p:spPr>
        <p:txBody>
          <a:bodyPr spcFirstLastPara="1" wrap="square" lIns="121900" tIns="121900" rIns="121900" bIns="121900" anchor="t" anchorCtr="0">
            <a:noAutofit/>
          </a:bodyPr>
          <a:lstStyle/>
          <a:p>
            <a:r>
              <a:rPr lang="en"/>
              <a:t>Questions? Now or Later</a:t>
            </a:r>
            <a:endParaRPr/>
          </a:p>
        </p:txBody>
      </p:sp>
      <p:sp>
        <p:nvSpPr>
          <p:cNvPr id="201" name="Google Shape;201;p24"/>
          <p:cNvSpPr txBox="1">
            <a:spLocks noGrp="1"/>
          </p:cNvSpPr>
          <p:nvPr>
            <p:ph type="body" idx="1"/>
          </p:nvPr>
        </p:nvSpPr>
        <p:spPr>
          <a:xfrm>
            <a:off x="5974667" y="2257700"/>
            <a:ext cx="5551600" cy="3782000"/>
          </a:xfrm>
          <a:prstGeom prst="rect">
            <a:avLst/>
          </a:prstGeom>
        </p:spPr>
        <p:txBody>
          <a:bodyPr spcFirstLastPara="1" wrap="square" lIns="121900" tIns="121900" rIns="121900" bIns="121900" anchor="t" anchorCtr="0">
            <a:noAutofit/>
          </a:bodyPr>
          <a:lstStyle/>
          <a:p>
            <a:pPr indent="-507987">
              <a:buSzPts val="2400"/>
            </a:pPr>
            <a:r>
              <a:rPr lang="en" sz="3200"/>
              <a:t>Becky Spratford</a:t>
            </a:r>
            <a:endParaRPr sz="3200"/>
          </a:p>
          <a:p>
            <a:pPr lvl="1" indent="-474121">
              <a:spcBef>
                <a:spcPts val="0"/>
              </a:spcBef>
              <a:buSzPts val="2000"/>
            </a:pPr>
            <a:r>
              <a:rPr lang="en" sz="2667" u="sng">
                <a:solidFill>
                  <a:schemeClr val="hlink"/>
                </a:solidFill>
                <a:hlinkClick r:id="rId3"/>
              </a:rPr>
              <a:t>bspratford@hotmail.com</a:t>
            </a:r>
            <a:endParaRPr sz="2667"/>
          </a:p>
          <a:p>
            <a:pPr lvl="1" indent="-474121">
              <a:spcBef>
                <a:spcPts val="0"/>
              </a:spcBef>
              <a:buSzPts val="2000"/>
            </a:pPr>
            <a:r>
              <a:rPr lang="en" sz="2667" u="sng">
                <a:solidFill>
                  <a:schemeClr val="hlink"/>
                </a:solidFill>
                <a:hlinkClick r:id="rId4"/>
              </a:rPr>
              <a:t>RA for All</a:t>
            </a:r>
            <a:endParaRPr sz="2667"/>
          </a:p>
          <a:p>
            <a:pPr lvl="1" indent="-474121">
              <a:spcBef>
                <a:spcPts val="0"/>
              </a:spcBef>
              <a:buSzPts val="2000"/>
            </a:pPr>
            <a:r>
              <a:rPr lang="en" sz="2667"/>
              <a:t> Twitter: </a:t>
            </a:r>
            <a:r>
              <a:rPr lang="en" sz="2667" u="sng">
                <a:solidFill>
                  <a:schemeClr val="hlink"/>
                </a:solidFill>
                <a:hlinkClick r:id="rId5"/>
              </a:rPr>
              <a:t>@RAforAll</a:t>
            </a:r>
            <a:endParaRPr sz="2667"/>
          </a:p>
          <a:p>
            <a:pPr indent="-507987">
              <a:buSzPts val="2400"/>
            </a:pPr>
            <a:r>
              <a:rPr lang="en" sz="3200"/>
              <a:t>Autumn Friedli</a:t>
            </a:r>
            <a:endParaRPr sz="3200"/>
          </a:p>
          <a:p>
            <a:pPr lvl="1" indent="-474121">
              <a:spcBef>
                <a:spcPts val="0"/>
              </a:spcBef>
              <a:buSzPts val="2000"/>
            </a:pPr>
            <a:r>
              <a:rPr lang="en" sz="2667" u="sng">
                <a:solidFill>
                  <a:schemeClr val="hlink"/>
                </a:solidFill>
                <a:hlinkClick r:id="rId6"/>
              </a:rPr>
              <a:t>afriedli@tscpl.org</a:t>
            </a:r>
            <a:endParaRPr sz="2667"/>
          </a:p>
          <a:p>
            <a:pPr lvl="1" indent="-474121">
              <a:spcBef>
                <a:spcPts val="0"/>
              </a:spcBef>
              <a:buSzPts val="2000"/>
            </a:pPr>
            <a:r>
              <a:rPr lang="en" sz="2667"/>
              <a:t>tscpl.org/podcast </a:t>
            </a:r>
            <a:endParaRPr sz="2667"/>
          </a:p>
        </p:txBody>
      </p:sp>
      <p:pic>
        <p:nvPicPr>
          <p:cNvPr id="202" name="Google Shape;202;p24">
            <a:hlinkClick r:id="rId7"/>
          </p:cNvPr>
          <p:cNvPicPr preferRelativeResize="0"/>
          <p:nvPr/>
        </p:nvPicPr>
        <p:blipFill>
          <a:blip r:embed="rId8">
            <a:alphaModFix/>
          </a:blip>
          <a:stretch>
            <a:fillRect/>
          </a:stretch>
        </p:blipFill>
        <p:spPr>
          <a:xfrm>
            <a:off x="765651" y="2400267"/>
            <a:ext cx="4515555" cy="3386667"/>
          </a:xfrm>
          <a:prstGeom prst="rect">
            <a:avLst/>
          </a:prstGeom>
          <a:noFill/>
          <a:ln>
            <a:noFill/>
          </a:ln>
        </p:spPr>
      </p:pic>
      <p:sp>
        <p:nvSpPr>
          <p:cNvPr id="203" name="Google Shape;203;p24"/>
          <p:cNvSpPr txBox="1"/>
          <p:nvPr/>
        </p:nvSpPr>
        <p:spPr>
          <a:xfrm>
            <a:off x="1030033" y="5786934"/>
            <a:ext cx="3986800" cy="94393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667" kern="0">
                <a:solidFill>
                  <a:srgbClr val="AF7B51"/>
                </a:solidFill>
                <a:highlight>
                  <a:srgbClr val="FFFFFF"/>
                </a:highlight>
                <a:latin typeface="Calibri"/>
                <a:ea typeface="Calibri"/>
                <a:cs typeface="Calibri"/>
                <a:sym typeface="Calibri"/>
              </a:rPr>
              <a:t>#NoveListDayofLearning</a:t>
            </a:r>
            <a:endParaRPr sz="2667" kern="0">
              <a:solidFill>
                <a:srgbClr val="AF7B51"/>
              </a:solidFill>
              <a:latin typeface="Calibri"/>
              <a:ea typeface="Calibri"/>
              <a:cs typeface="Calibri"/>
              <a:sym typeface="Calibri"/>
            </a:endParaRPr>
          </a:p>
          <a:p>
            <a:pPr defTabSz="1219170">
              <a:buClr>
                <a:srgbClr val="000000"/>
              </a:buClr>
            </a:pPr>
            <a:endParaRPr sz="1867" kern="0">
              <a:solidFill>
                <a:srgbClr val="000000"/>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3C80A2C6-3ED9-465A-89E4-F7F3922A65FD}"/>
              </a:ext>
            </a:extLst>
          </p:cNvPr>
          <p:cNvSpPr>
            <a:spLocks noGrp="1"/>
          </p:cNvSpPr>
          <p:nvPr>
            <p:ph type="sldNum" idx="12"/>
          </p:nvPr>
        </p:nvSpPr>
        <p:spPr/>
        <p:txBody>
          <a:bodyPr/>
          <a:lstStyle/>
          <a:p>
            <a:fld id="{00000000-1234-1234-1234-123412341234}" type="slidenum">
              <a:rPr lang="en" smtClean="0"/>
              <a:pPr/>
              <a:t>40</a:t>
            </a:fld>
            <a:endParaRPr lang="e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F7787-8405-0B4E-818F-99CF6C6E3141}"/>
              </a:ext>
            </a:extLst>
          </p:cNvPr>
          <p:cNvPicPr>
            <a:picLocks noChangeAspect="1"/>
          </p:cNvPicPr>
          <p:nvPr/>
        </p:nvPicPr>
        <p:blipFill>
          <a:blip r:embed="rId2"/>
          <a:srcRect l="12991" r="12991"/>
          <a:stretch/>
        </p:blipFill>
        <p:spPr>
          <a:xfrm>
            <a:off x="7007928" y="4309233"/>
            <a:ext cx="1552200" cy="2097076"/>
          </a:xfrm>
          <a:prstGeom prst="rect">
            <a:avLst/>
          </a:prstGeom>
        </p:spPr>
      </p:pic>
      <p:sp>
        <p:nvSpPr>
          <p:cNvPr id="4" name="Rectangle 3">
            <a:extLst>
              <a:ext uri="{FF2B5EF4-FFF2-40B4-BE49-F238E27FC236}">
                <a16:creationId xmlns:a16="http://schemas.microsoft.com/office/drawing/2014/main" id="{C2C22844-5242-0D4B-9D02-F01F976080EA}"/>
              </a:ext>
            </a:extLst>
          </p:cNvPr>
          <p:cNvSpPr/>
          <p:nvPr/>
        </p:nvSpPr>
        <p:spPr>
          <a:xfrm>
            <a:off x="-29391"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29" y="296393"/>
            <a:ext cx="9440393" cy="235221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a:ea typeface="+mj-ea"/>
                <a:cs typeface="+mj-cs"/>
              </a:rPr>
              <a:t>Islands in the Stream</a:t>
            </a:r>
            <a:endPar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a:ea typeface="+mj-ea"/>
                <a:cs typeface="+mj-cs"/>
              </a:rPr>
              <a:t>Navigating the Waters of Collection Development </a:t>
            </a:r>
            <a:endPar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1" name="Text Placeholder 3">
            <a:extLst>
              <a:ext uri="{FF2B5EF4-FFF2-40B4-BE49-F238E27FC236}">
                <a16:creationId xmlns:a16="http://schemas.microsoft.com/office/drawing/2014/main" id="{0AFA9F1F-2FC4-B44C-805F-5C2537D2CEB4}"/>
              </a:ext>
            </a:extLst>
          </p:cNvPr>
          <p:cNvSpPr txBox="1">
            <a:spLocks/>
          </p:cNvSpPr>
          <p:nvPr/>
        </p:nvSpPr>
        <p:spPr>
          <a:xfrm>
            <a:off x="2725741" y="4474305"/>
            <a:ext cx="2962456" cy="402726"/>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D3F42"/>
                </a:solidFill>
                <a:effectLst/>
                <a:uLnTx/>
                <a:uFillTx/>
                <a:latin typeface="Century Gothic"/>
                <a:ea typeface="+mn-ea"/>
                <a:cs typeface="+mn-cs"/>
              </a:rPr>
              <a:t>Robin Bradford</a:t>
            </a:r>
            <a:endParaRPr kumimoji="0" lang="en-US" sz="2400" b="0" i="0" u="none" strike="noStrike" kern="1200" cap="none" spc="0" normalizeH="0" baseline="0" noProof="0" dirty="0">
              <a:ln>
                <a:noFill/>
              </a:ln>
              <a:solidFill>
                <a:srgbClr val="3D3F42"/>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F46C88C3-7425-EC49-99CF-4897EAD3C5E4}"/>
              </a:ext>
            </a:extLst>
          </p:cNvPr>
          <p:cNvSpPr txBox="1">
            <a:spLocks/>
          </p:cNvSpPr>
          <p:nvPr/>
        </p:nvSpPr>
        <p:spPr>
          <a:xfrm>
            <a:off x="2725741" y="4862966"/>
            <a:ext cx="3826406" cy="303428"/>
          </a:xfrm>
          <a:prstGeom prst="rect">
            <a:avLst/>
          </a:prstGeom>
        </p:spPr>
        <p:txBody>
          <a:bodyPr vert="horz" lIns="91440" tIns="45720" rIns="91440" bIns="4572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3D3F42"/>
                </a:solidFill>
                <a:effectLst/>
                <a:uLnTx/>
                <a:uFillTx/>
                <a:latin typeface="Century Gothic"/>
                <a:ea typeface="+mn-ea"/>
                <a:cs typeface="+mn-cs"/>
              </a:rPr>
              <a:t>Collection Development Librarian</a:t>
            </a:r>
          </a:p>
        </p:txBody>
      </p:sp>
      <p:sp>
        <p:nvSpPr>
          <p:cNvPr id="14" name="Text Placeholder 6">
            <a:extLst>
              <a:ext uri="{FF2B5EF4-FFF2-40B4-BE49-F238E27FC236}">
                <a16:creationId xmlns:a16="http://schemas.microsoft.com/office/drawing/2014/main" id="{754BFABB-FFB1-5948-ACF9-884257A80891}"/>
              </a:ext>
            </a:extLst>
          </p:cNvPr>
          <p:cNvSpPr txBox="1">
            <a:spLocks/>
          </p:cNvSpPr>
          <p:nvPr/>
        </p:nvSpPr>
        <p:spPr>
          <a:xfrm>
            <a:off x="8609432" y="4482131"/>
            <a:ext cx="2918313" cy="387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D3F42"/>
                </a:solidFill>
                <a:effectLst/>
                <a:uLnTx/>
                <a:uFillTx/>
                <a:latin typeface="Century Gothic"/>
                <a:ea typeface="+mn-ea"/>
                <a:cs typeface="+mn-cs"/>
              </a:rPr>
              <a:t>Kendal Spires</a:t>
            </a:r>
            <a:endParaRPr kumimoji="0" lang="en-US" sz="2400" b="0" i="0" u="none" strike="noStrike" kern="1200" cap="none" spc="0" normalizeH="0" baseline="0" noProof="0" dirty="0">
              <a:ln>
                <a:noFill/>
              </a:ln>
              <a:solidFill>
                <a:srgbClr val="3D3F42"/>
              </a:solidFill>
              <a:effectLst/>
              <a:uLnTx/>
              <a:uFillTx/>
              <a:latin typeface="Calibri" panose="020F0502020204030204"/>
              <a:ea typeface="+mn-ea"/>
              <a:cs typeface="+mn-cs"/>
            </a:endParaRPr>
          </a:p>
        </p:txBody>
      </p:sp>
      <p:sp>
        <p:nvSpPr>
          <p:cNvPr id="15" name="Text Placeholder 7">
            <a:extLst>
              <a:ext uri="{FF2B5EF4-FFF2-40B4-BE49-F238E27FC236}">
                <a16:creationId xmlns:a16="http://schemas.microsoft.com/office/drawing/2014/main" id="{46F94C82-A9A3-C04E-8FC6-A41ADBF84C5A}"/>
              </a:ext>
            </a:extLst>
          </p:cNvPr>
          <p:cNvSpPr txBox="1">
            <a:spLocks/>
          </p:cNvSpPr>
          <p:nvPr/>
        </p:nvSpPr>
        <p:spPr>
          <a:xfrm>
            <a:off x="8609432" y="4860155"/>
            <a:ext cx="3386013" cy="3090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D3F42"/>
                </a:solidFill>
                <a:effectLst/>
                <a:uLnTx/>
                <a:uFillTx/>
                <a:latin typeface="Century Gothic"/>
                <a:ea typeface="+mn-ea"/>
                <a:cs typeface="+mn-cs"/>
              </a:rPr>
              <a:t>Collection Development Analyst</a:t>
            </a:r>
            <a:endParaRPr kumimoji="0" lang="en-US" sz="1600" b="0" i="0" u="none" strike="noStrike" kern="1200" cap="none" spc="0" normalizeH="0" baseline="0" noProof="0" dirty="0">
              <a:ln>
                <a:noFill/>
              </a:ln>
              <a:solidFill>
                <a:srgbClr val="3D3F42"/>
              </a:solidFill>
              <a:effectLst/>
              <a:uLnTx/>
              <a:uFillTx/>
              <a:latin typeface="Calibri" panose="020F0502020204030204"/>
              <a:ea typeface="+mn-ea"/>
              <a:cs typeface="+mn-cs"/>
            </a:endParaRP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80929" y="3470981"/>
            <a:ext cx="2478075" cy="463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mn-cs"/>
              </a:rPr>
              <a:t>Presenters</a:t>
            </a:r>
          </a:p>
        </p:txBody>
      </p:sp>
      <p:pic>
        <p:nvPicPr>
          <p:cNvPr id="28" name="Picture 27" descr="Shape&#10;&#10;Description automatically generated with medium confidence">
            <a:extLst>
              <a:ext uri="{FF2B5EF4-FFF2-40B4-BE49-F238E27FC236}">
                <a16:creationId xmlns:a16="http://schemas.microsoft.com/office/drawing/2014/main" id="{944822D1-7079-064C-9A09-6BC9368DC7AB}"/>
              </a:ext>
            </a:extLst>
          </p:cNvPr>
          <p:cNvPicPr>
            <a:picLocks noChangeAspect="1"/>
          </p:cNvPicPr>
          <p:nvPr/>
        </p:nvPicPr>
        <p:blipFill>
          <a:blip r:embed="rId3"/>
          <a:stretch>
            <a:fillRect/>
          </a:stretch>
        </p:blipFill>
        <p:spPr>
          <a:xfrm>
            <a:off x="8702112" y="5547229"/>
            <a:ext cx="2068890" cy="407781"/>
          </a:xfrm>
          <a:prstGeom prst="rect">
            <a:avLst/>
          </a:prstGeom>
        </p:spPr>
      </p:pic>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56782" y="3188473"/>
            <a:ext cx="2738663" cy="239175"/>
          </a:xfrm>
          <a:prstGeom prst="rect">
            <a:avLst/>
          </a:prstGeom>
        </p:spPr>
      </p:pic>
      <p:pic>
        <p:nvPicPr>
          <p:cNvPr id="2" name="Picture 1">
            <a:extLst>
              <a:ext uri="{FF2B5EF4-FFF2-40B4-BE49-F238E27FC236}">
                <a16:creationId xmlns:a16="http://schemas.microsoft.com/office/drawing/2014/main" id="{1D219BCE-3A3A-4FB6-8F51-8DAE8CF2F7E1}"/>
              </a:ext>
            </a:extLst>
          </p:cNvPr>
          <p:cNvPicPr>
            <a:picLocks noChangeAspect="1"/>
          </p:cNvPicPr>
          <p:nvPr/>
        </p:nvPicPr>
        <p:blipFill>
          <a:blip r:embed="rId5"/>
          <a:srcRect/>
          <a:stretch/>
        </p:blipFill>
        <p:spPr>
          <a:xfrm>
            <a:off x="954341" y="4348682"/>
            <a:ext cx="1548518" cy="1935647"/>
          </a:xfrm>
          <a:prstGeom prst="rect">
            <a:avLst/>
          </a:prstGeom>
        </p:spPr>
      </p:pic>
    </p:spTree>
    <p:extLst>
      <p:ext uri="{BB962C8B-B14F-4D97-AF65-F5344CB8AC3E}">
        <p14:creationId xmlns:p14="http://schemas.microsoft.com/office/powerpoint/2010/main" val="3443000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en-US" sz="4400" dirty="0">
                <a:solidFill>
                  <a:schemeClr val="tx1"/>
                </a:solidFill>
              </a:rPr>
              <a:t>ISLANDS IN THE </a:t>
            </a:r>
            <a:r>
              <a:rPr lang="en-US" sz="4400">
                <a:solidFill>
                  <a:schemeClr val="tx1"/>
                </a:solidFill>
              </a:rPr>
              <a:t>STREAM</a:t>
            </a:r>
            <a:endParaRPr lang="en-US" sz="44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vert="horz" lIns="91440" tIns="45720" rIns="91440" bIns="45720" rtlCol="0" anchor="t">
            <a:normAutofit fontScale="92500" lnSpcReduction="20000"/>
          </a:bodyPr>
          <a:lstStyle/>
          <a:p>
            <a:pPr>
              <a:spcAft>
                <a:spcPts val="600"/>
              </a:spcAft>
            </a:pPr>
            <a:r>
              <a:rPr lang="en-US">
                <a:solidFill>
                  <a:schemeClr val="tx1"/>
                </a:solidFill>
              </a:rPr>
              <a:t>Welcome to the world of Collection Development </a:t>
            </a:r>
            <a:endParaRPr lang="en-US" dirty="0">
              <a:solidFill>
                <a:schemeClr val="tx1"/>
              </a:solidFill>
            </a:endParaRPr>
          </a:p>
        </p:txBody>
      </p:sp>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2AD6B69-E0A0-476D-9EE1-6B69F04C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ectangle 21">
            <a:extLst>
              <a:ext uri="{FF2B5EF4-FFF2-40B4-BE49-F238E27FC236}">
                <a16:creationId xmlns:a16="http://schemas.microsoft.com/office/drawing/2014/main" id="{16BE10A1-AD5F-4AB3-8A94-41D62B49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177A7220-7D6B-4FA3-B24B-BD996CDE97F0}"/>
              </a:ext>
            </a:extLst>
          </p:cNvPr>
          <p:cNvSpPr>
            <a:spLocks noGrp="1"/>
          </p:cNvSpPr>
          <p:nvPr>
            <p:ph type="title"/>
          </p:nvPr>
        </p:nvSpPr>
        <p:spPr>
          <a:xfrm>
            <a:off x="573409" y="559477"/>
            <a:ext cx="3765200" cy="5709931"/>
          </a:xfrm>
        </p:spPr>
        <p:txBody>
          <a:bodyPr>
            <a:normAutofit/>
          </a:bodyPr>
          <a:lstStyle/>
          <a:p>
            <a:pPr algn="ctr"/>
            <a:r>
              <a:rPr lang="en-US"/>
              <a:t>Presenters</a:t>
            </a:r>
          </a:p>
        </p:txBody>
      </p:sp>
      <p:sp>
        <p:nvSpPr>
          <p:cNvPr id="24" name="Rectangle 23">
            <a:extLst>
              <a:ext uri="{FF2B5EF4-FFF2-40B4-BE49-F238E27FC236}">
                <a16:creationId xmlns:a16="http://schemas.microsoft.com/office/drawing/2014/main" id="{5684BFFE-6A90-4311-ACD5-B34177D46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graphicFrame>
        <p:nvGraphicFramePr>
          <p:cNvPr id="16" name="Content Placeholder 2">
            <a:extLst>
              <a:ext uri="{FF2B5EF4-FFF2-40B4-BE49-F238E27FC236}">
                <a16:creationId xmlns:a16="http://schemas.microsoft.com/office/drawing/2014/main" id="{B4213FBF-A048-42DB-8749-DF4489FFAB74}"/>
              </a:ext>
            </a:extLst>
          </p:cNvPr>
          <p:cNvGraphicFramePr>
            <a:graphicFrameLocks noGrp="1"/>
          </p:cNvGraphicFramePr>
          <p:nvPr>
            <p:ph idx="1"/>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736C7FE-05FD-4522-968D-0B89BE5C7C5E}"/>
              </a:ext>
            </a:extLst>
          </p:cNvPr>
          <p:cNvSpPr>
            <a:spLocks noGrp="1"/>
          </p:cNvSpPr>
          <p:nvPr>
            <p:ph type="sldNum" sz="quarter" idx="12"/>
          </p:nvPr>
        </p:nvSpPr>
        <p:spPr/>
        <p:txBody>
          <a:bodyPr/>
          <a:lstStyle/>
          <a:p>
            <a:fld id="{34B7E4EF-A1BD-40F4-AB7B-04F084DD991D}" type="slidenum">
              <a:rPr lang="en-US" smtClean="0"/>
              <a:t>43</a:t>
            </a:fld>
            <a:endParaRPr lang="en-US" dirty="0"/>
          </a:p>
        </p:txBody>
      </p:sp>
    </p:spTree>
    <p:extLst>
      <p:ext uri="{BB962C8B-B14F-4D97-AF65-F5344CB8AC3E}">
        <p14:creationId xmlns:p14="http://schemas.microsoft.com/office/powerpoint/2010/main" val="3704764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09D6CD28-D147-4DC0-A5FF-335351C7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12">
            <a:extLst>
              <a:ext uri="{FF2B5EF4-FFF2-40B4-BE49-F238E27FC236}">
                <a16:creationId xmlns:a16="http://schemas.microsoft.com/office/drawing/2014/main" id="{47CDDF69-9963-4CB8-8441-2D6CA2C6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bg1">
              <a:lumMod val="85000"/>
              <a:alpha val="60000"/>
            </a:schemeClr>
          </a:solidFill>
          <a:ln w="6350" cap="flat" cmpd="sng" algn="ctr">
            <a:noFill/>
            <a:prstDash val="solid"/>
          </a:ln>
          <a:effectLst>
            <a:softEdge rad="0"/>
          </a:effectLst>
        </p:spPr>
      </p:sp>
      <p:sp>
        <p:nvSpPr>
          <p:cNvPr id="12" name="Rectangle 14">
            <a:extLst>
              <a:ext uri="{FF2B5EF4-FFF2-40B4-BE49-F238E27FC236}">
                <a16:creationId xmlns:a16="http://schemas.microsoft.com/office/drawing/2014/main" id="{58B53A5F-63B3-4E86-93F7-275390D7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DFF84CBB-063A-4BC2-88AE-2E5C8DDEA9DF}"/>
              </a:ext>
            </a:extLst>
          </p:cNvPr>
          <p:cNvSpPr>
            <a:spLocks noGrp="1"/>
          </p:cNvSpPr>
          <p:nvPr>
            <p:ph type="title"/>
          </p:nvPr>
        </p:nvSpPr>
        <p:spPr>
          <a:xfrm>
            <a:off x="1064794" y="844481"/>
            <a:ext cx="10058400" cy="1371600"/>
          </a:xfrm>
        </p:spPr>
        <p:txBody>
          <a:bodyPr>
            <a:normAutofit/>
          </a:bodyPr>
          <a:lstStyle/>
          <a:p>
            <a:pPr algn="ctr"/>
            <a:r>
              <a:rPr lang="en-US">
                <a:solidFill>
                  <a:schemeClr val="tx1"/>
                </a:solidFill>
              </a:rPr>
              <a:t>I'm here, now what?</a:t>
            </a:r>
          </a:p>
        </p:txBody>
      </p:sp>
      <p:graphicFrame>
        <p:nvGraphicFramePr>
          <p:cNvPr id="6" name="Content Placeholder 2">
            <a:extLst>
              <a:ext uri="{FF2B5EF4-FFF2-40B4-BE49-F238E27FC236}">
                <a16:creationId xmlns:a16="http://schemas.microsoft.com/office/drawing/2014/main" id="{660944B9-9398-4345-885A-9DE1BB0CAB3F}"/>
              </a:ext>
            </a:extLst>
          </p:cNvPr>
          <p:cNvGraphicFramePr>
            <a:graphicFrameLocks noGrp="1"/>
          </p:cNvGraphicFramePr>
          <p:nvPr>
            <p:ph idx="1"/>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03F6AC89-E129-4A5A-A1C6-DB98C61BB079}"/>
              </a:ext>
            </a:extLst>
          </p:cNvPr>
          <p:cNvSpPr>
            <a:spLocks noGrp="1"/>
          </p:cNvSpPr>
          <p:nvPr>
            <p:ph type="sldNum" sz="quarter" idx="12"/>
          </p:nvPr>
        </p:nvSpPr>
        <p:spPr/>
        <p:txBody>
          <a:bodyPr/>
          <a:lstStyle/>
          <a:p>
            <a:fld id="{34B7E4EF-A1BD-40F4-AB7B-04F084DD991D}" type="slidenum">
              <a:rPr lang="en-US" smtClean="0"/>
              <a:t>44</a:t>
            </a:fld>
            <a:endParaRPr lang="en-US" dirty="0"/>
          </a:p>
        </p:txBody>
      </p:sp>
    </p:spTree>
    <p:extLst>
      <p:ext uri="{BB962C8B-B14F-4D97-AF65-F5344CB8AC3E}">
        <p14:creationId xmlns:p14="http://schemas.microsoft.com/office/powerpoint/2010/main" val="3737805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62A2DC7A-814E-41E7-AEF9-58C6B4A7B264}"/>
              </a:ext>
            </a:extLst>
          </p:cNvPr>
          <p:cNvSpPr>
            <a:spLocks noGrp="1"/>
          </p:cNvSpPr>
          <p:nvPr>
            <p:ph type="title"/>
          </p:nvPr>
        </p:nvSpPr>
        <p:spPr>
          <a:xfrm>
            <a:off x="1066800" y="642594"/>
            <a:ext cx="10058400" cy="1371600"/>
          </a:xfrm>
        </p:spPr>
        <p:txBody>
          <a:bodyPr>
            <a:normAutofit/>
          </a:bodyPr>
          <a:lstStyle/>
          <a:p>
            <a:pPr algn="ctr"/>
            <a:r>
              <a:rPr lang="en-US"/>
              <a:t>If you're brand new to everything...</a:t>
            </a:r>
          </a:p>
        </p:txBody>
      </p:sp>
      <p:graphicFrame>
        <p:nvGraphicFramePr>
          <p:cNvPr id="5" name="Content Placeholder 2">
            <a:extLst>
              <a:ext uri="{FF2B5EF4-FFF2-40B4-BE49-F238E27FC236}">
                <a16:creationId xmlns:a16="http://schemas.microsoft.com/office/drawing/2014/main" id="{C5AD284C-DD5A-4F6A-81EB-9411BBC2F49F}"/>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043B5E2-91C7-4A4D-950F-00781639EB82}"/>
              </a:ext>
            </a:extLst>
          </p:cNvPr>
          <p:cNvSpPr>
            <a:spLocks noGrp="1"/>
          </p:cNvSpPr>
          <p:nvPr>
            <p:ph type="sldNum" sz="quarter" idx="12"/>
          </p:nvPr>
        </p:nvSpPr>
        <p:spPr/>
        <p:txBody>
          <a:bodyPr/>
          <a:lstStyle/>
          <a:p>
            <a:fld id="{34B7E4EF-A1BD-40F4-AB7B-04F084DD991D}" type="slidenum">
              <a:rPr lang="en-US" smtClean="0"/>
              <a:t>45</a:t>
            </a:fld>
            <a:endParaRPr lang="en-US" dirty="0"/>
          </a:p>
        </p:txBody>
      </p:sp>
    </p:spTree>
    <p:extLst>
      <p:ext uri="{BB962C8B-B14F-4D97-AF65-F5344CB8AC3E}">
        <p14:creationId xmlns:p14="http://schemas.microsoft.com/office/powerpoint/2010/main" val="60208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475E7-B610-49E6-81F7-C6909B65E744}"/>
              </a:ext>
            </a:extLst>
          </p:cNvPr>
          <p:cNvSpPr>
            <a:spLocks noGrp="1"/>
          </p:cNvSpPr>
          <p:nvPr>
            <p:ph type="title"/>
          </p:nvPr>
        </p:nvSpPr>
        <p:spPr/>
        <p:txBody>
          <a:bodyPr/>
          <a:lstStyle/>
          <a:p>
            <a:pPr algn="ctr"/>
            <a:r>
              <a:rPr lang="en-US"/>
              <a:t>Get familiar with your tools </a:t>
            </a:r>
          </a:p>
        </p:txBody>
      </p:sp>
      <p:sp>
        <p:nvSpPr>
          <p:cNvPr id="3" name="Content Placeholder 2">
            <a:extLst>
              <a:ext uri="{FF2B5EF4-FFF2-40B4-BE49-F238E27FC236}">
                <a16:creationId xmlns:a16="http://schemas.microsoft.com/office/drawing/2014/main" id="{F43D2FC9-AE68-48E9-B5A7-3B8C3FB646EC}"/>
              </a:ext>
            </a:extLst>
          </p:cNvPr>
          <p:cNvSpPr>
            <a:spLocks noGrp="1"/>
          </p:cNvSpPr>
          <p:nvPr>
            <p:ph idx="1"/>
          </p:nvPr>
        </p:nvSpPr>
        <p:spPr/>
        <p:txBody>
          <a:bodyPr vert="horz" lIns="91440" tIns="45720" rIns="91440" bIns="45720" rtlCol="0" anchor="t">
            <a:normAutofit/>
          </a:bodyPr>
          <a:lstStyle/>
          <a:p>
            <a:r>
              <a:rPr lang="en-US" dirty="0"/>
              <a:t>How do you do selection at your library?</a:t>
            </a:r>
          </a:p>
          <a:p>
            <a:pPr lvl="1">
              <a:buClr>
                <a:srgbClr val="262626"/>
              </a:buClr>
            </a:pPr>
            <a:r>
              <a:rPr lang="en-US" dirty="0"/>
              <a:t>Do you have a primary vendor? Multiple vendors?</a:t>
            </a:r>
          </a:p>
          <a:p>
            <a:pPr>
              <a:buClr>
                <a:srgbClr val="262626"/>
              </a:buClr>
            </a:pPr>
            <a:r>
              <a:rPr lang="en-US" dirty="0"/>
              <a:t>Where have you been discovering titles?</a:t>
            </a:r>
          </a:p>
          <a:p>
            <a:pPr>
              <a:buClr>
                <a:srgbClr val="262626"/>
              </a:buClr>
            </a:pPr>
            <a:r>
              <a:rPr lang="en-US" dirty="0"/>
              <a:t>What are the things specific to your library that are required for selection?</a:t>
            </a:r>
          </a:p>
          <a:p>
            <a:pPr lvl="1">
              <a:buClr>
                <a:srgbClr val="262626"/>
              </a:buClr>
            </a:pPr>
            <a:r>
              <a:rPr lang="en-US" dirty="0"/>
              <a:t>The "how to" for your location</a:t>
            </a:r>
          </a:p>
          <a:p>
            <a:pPr lvl="1">
              <a:buClr>
                <a:srgbClr val="262626"/>
              </a:buClr>
            </a:pPr>
            <a:r>
              <a:rPr lang="en-US"/>
              <a:t>Differences specific to a subject area (Children's selection vs. Adult or Fiction vs. Non)</a:t>
            </a:r>
          </a:p>
          <a:p>
            <a:pPr lvl="1">
              <a:buClr>
                <a:srgbClr val="262626"/>
              </a:buClr>
            </a:pPr>
            <a:r>
              <a:rPr lang="en-US" dirty="0"/>
              <a:t>Differences specific to format </a:t>
            </a:r>
          </a:p>
          <a:p>
            <a:pPr>
              <a:buClr>
                <a:srgbClr val="262626"/>
              </a:buClr>
            </a:pPr>
            <a:r>
              <a:rPr lang="en-US" dirty="0"/>
              <a:t>What processes do you need to know about?</a:t>
            </a:r>
          </a:p>
          <a:p>
            <a:pPr lvl="1">
              <a:buClr>
                <a:srgbClr val="262626"/>
              </a:buClr>
            </a:pPr>
            <a:r>
              <a:rPr lang="en-US" dirty="0"/>
              <a:t>Setting up carts</a:t>
            </a:r>
          </a:p>
          <a:p>
            <a:pPr lvl="1">
              <a:buClr>
                <a:srgbClr val="262626"/>
              </a:buClr>
            </a:pPr>
            <a:r>
              <a:rPr lang="en-US" dirty="0"/>
              <a:t>Sending carts</a:t>
            </a:r>
          </a:p>
          <a:p>
            <a:pPr lvl="1">
              <a:buClr>
                <a:srgbClr val="262626"/>
              </a:buClr>
            </a:pPr>
            <a:r>
              <a:rPr lang="en-US" dirty="0"/>
              <a:t>Working with adjacent departments (cataloging, etc.)</a:t>
            </a:r>
          </a:p>
          <a:p>
            <a:pPr marL="0" indent="0">
              <a:buClr>
                <a:srgbClr val="262626"/>
              </a:buClr>
              <a:buNone/>
            </a:pPr>
            <a:endParaRPr lang="en-US" dirty="0"/>
          </a:p>
          <a:p>
            <a:pPr>
              <a:buClr>
                <a:srgbClr val="262626"/>
              </a:buClr>
            </a:pPr>
            <a:endParaRPr lang="en-US" dirty="0"/>
          </a:p>
          <a:p>
            <a:pPr>
              <a:buClr>
                <a:srgbClr val="262626"/>
              </a:buClr>
            </a:pPr>
            <a:endParaRPr lang="en-US" dirty="0"/>
          </a:p>
        </p:txBody>
      </p:sp>
      <p:sp>
        <p:nvSpPr>
          <p:cNvPr id="4" name="Slide Number Placeholder 3">
            <a:extLst>
              <a:ext uri="{FF2B5EF4-FFF2-40B4-BE49-F238E27FC236}">
                <a16:creationId xmlns:a16="http://schemas.microsoft.com/office/drawing/2014/main" id="{C37D615A-5D1B-4AD6-B687-76C53A187295}"/>
              </a:ext>
            </a:extLst>
          </p:cNvPr>
          <p:cNvSpPr>
            <a:spLocks noGrp="1"/>
          </p:cNvSpPr>
          <p:nvPr>
            <p:ph type="sldNum" sz="quarter" idx="12"/>
          </p:nvPr>
        </p:nvSpPr>
        <p:spPr/>
        <p:txBody>
          <a:bodyPr/>
          <a:lstStyle/>
          <a:p>
            <a:fld id="{34B7E4EF-A1BD-40F4-AB7B-04F084DD991D}" type="slidenum">
              <a:rPr lang="en-US" smtClean="0"/>
              <a:t>46</a:t>
            </a:fld>
            <a:endParaRPr lang="en-US" dirty="0"/>
          </a:p>
        </p:txBody>
      </p:sp>
    </p:spTree>
    <p:extLst>
      <p:ext uri="{BB962C8B-B14F-4D97-AF65-F5344CB8AC3E}">
        <p14:creationId xmlns:p14="http://schemas.microsoft.com/office/powerpoint/2010/main" val="516137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7" name="Picture 4">
            <a:extLst>
              <a:ext uri="{FF2B5EF4-FFF2-40B4-BE49-F238E27FC236}">
                <a16:creationId xmlns:a16="http://schemas.microsoft.com/office/drawing/2014/main" id="{9D2F7AC9-81C6-4BED-853D-BB1E20B3A3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10"/>
            <a:ext cx="6392647" cy="6857990"/>
          </a:xfrm>
          <a:prstGeom prst="rect">
            <a:avLst/>
          </a:prstGeom>
        </p:spPr>
      </p:pic>
      <p:sp>
        <p:nvSpPr>
          <p:cNvPr id="12" name="Rectangle 14">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6">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1079BE5-7241-468E-A0FE-C7941E47DE35}"/>
              </a:ext>
            </a:extLst>
          </p:cNvPr>
          <p:cNvSpPr>
            <a:spLocks noGrp="1"/>
          </p:cNvSpPr>
          <p:nvPr>
            <p:ph type="title"/>
          </p:nvPr>
        </p:nvSpPr>
        <p:spPr>
          <a:xfrm>
            <a:off x="7064082" y="642594"/>
            <a:ext cx="4472921" cy="1371600"/>
          </a:xfrm>
        </p:spPr>
        <p:txBody>
          <a:bodyPr>
            <a:normAutofit/>
          </a:bodyPr>
          <a:lstStyle/>
          <a:p>
            <a:r>
              <a:rPr lang="en-US"/>
              <a:t>Become an Explorer</a:t>
            </a:r>
          </a:p>
        </p:txBody>
      </p:sp>
      <p:sp>
        <p:nvSpPr>
          <p:cNvPr id="3" name="Content Placeholder 2">
            <a:extLst>
              <a:ext uri="{FF2B5EF4-FFF2-40B4-BE49-F238E27FC236}">
                <a16:creationId xmlns:a16="http://schemas.microsoft.com/office/drawing/2014/main" id="{9FA045C4-2071-433E-BCCB-65DE01D6DD14}"/>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en-US"/>
              <a:t>Look everywhere for materials – allow space for </a:t>
            </a:r>
            <a:r>
              <a:rPr lang="en-US" b="1"/>
              <a:t>Discoverability</a:t>
            </a:r>
            <a:r>
              <a:rPr lang="en-US"/>
              <a:t>.</a:t>
            </a:r>
          </a:p>
          <a:p>
            <a:pPr>
              <a:buClr>
                <a:srgbClr val="262626"/>
              </a:buClr>
            </a:pPr>
            <a:r>
              <a:rPr lang="en-US"/>
              <a:t>Don't be afraid to </a:t>
            </a:r>
            <a:r>
              <a:rPr lang="en-US" b="1"/>
              <a:t>try something new</a:t>
            </a:r>
            <a:r>
              <a:rPr lang="en-US"/>
              <a:t> (within reason).</a:t>
            </a:r>
            <a:endParaRPr lang="en-US" dirty="0"/>
          </a:p>
          <a:p>
            <a:pPr>
              <a:buClr>
                <a:srgbClr val="262626"/>
              </a:buClr>
            </a:pPr>
            <a:r>
              <a:rPr lang="en-US"/>
              <a:t>It's okay to settle into a process.</a:t>
            </a:r>
            <a:endParaRPr lang="en-US" dirty="0"/>
          </a:p>
          <a:p>
            <a:pPr>
              <a:buClr>
                <a:srgbClr val="262626"/>
              </a:buClr>
            </a:pPr>
            <a:r>
              <a:rPr lang="en-US"/>
              <a:t>What works for others may not work for you.</a:t>
            </a:r>
            <a:endParaRPr lang="en-US" dirty="0"/>
          </a:p>
          <a:p>
            <a:pPr>
              <a:buClr>
                <a:srgbClr val="262626"/>
              </a:buClr>
            </a:pPr>
            <a:r>
              <a:rPr lang="en-US"/>
              <a:t>Everything about Collection Development is </a:t>
            </a:r>
            <a:r>
              <a:rPr lang="en-US" b="1"/>
              <a:t>trial and error</a:t>
            </a:r>
            <a:r>
              <a:rPr lang="en-US"/>
              <a:t>.</a:t>
            </a:r>
          </a:p>
          <a:p>
            <a:pPr>
              <a:buClr>
                <a:srgbClr val="262626"/>
              </a:buClr>
            </a:pPr>
            <a:r>
              <a:rPr lang="en-US"/>
              <a:t>Keep an open mind.</a:t>
            </a:r>
            <a:endParaRPr lang="en-US" dirty="0"/>
          </a:p>
          <a:p>
            <a:pPr>
              <a:buClr>
                <a:srgbClr val="262626"/>
              </a:buClr>
            </a:pPr>
            <a:endParaRPr lang="en-US" dirty="0"/>
          </a:p>
          <a:p>
            <a:pPr>
              <a:buClr>
                <a:srgbClr val="262626"/>
              </a:buClr>
            </a:pPr>
            <a:endParaRPr lang="en-US" dirty="0"/>
          </a:p>
        </p:txBody>
      </p:sp>
      <p:sp>
        <p:nvSpPr>
          <p:cNvPr id="4" name="Slide Number Placeholder 3">
            <a:extLst>
              <a:ext uri="{FF2B5EF4-FFF2-40B4-BE49-F238E27FC236}">
                <a16:creationId xmlns:a16="http://schemas.microsoft.com/office/drawing/2014/main" id="{72FBF410-AB7C-4841-A499-BD9001731E50}"/>
              </a:ext>
            </a:extLst>
          </p:cNvPr>
          <p:cNvSpPr>
            <a:spLocks noGrp="1"/>
          </p:cNvSpPr>
          <p:nvPr>
            <p:ph type="sldNum" sz="quarter" idx="12"/>
          </p:nvPr>
        </p:nvSpPr>
        <p:spPr/>
        <p:txBody>
          <a:bodyPr/>
          <a:lstStyle/>
          <a:p>
            <a:fld id="{34B7E4EF-A1BD-40F4-AB7B-04F084DD991D}" type="slidenum">
              <a:rPr lang="en-US" smtClean="0"/>
              <a:t>47</a:t>
            </a:fld>
            <a:endParaRPr lang="en-US" dirty="0"/>
          </a:p>
        </p:txBody>
      </p:sp>
    </p:spTree>
    <p:extLst>
      <p:ext uri="{BB962C8B-B14F-4D97-AF65-F5344CB8AC3E}">
        <p14:creationId xmlns:p14="http://schemas.microsoft.com/office/powerpoint/2010/main" val="3183041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A7ADFCF9-49DC-4D7D-A9AE-8FB3390E8B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3623D0DC-4023-432F-9A76-7AF884A74B9B}"/>
              </a:ext>
            </a:extLst>
          </p:cNvPr>
          <p:cNvSpPr>
            <a:spLocks noGrp="1"/>
          </p:cNvSpPr>
          <p:nvPr>
            <p:ph type="title"/>
          </p:nvPr>
        </p:nvSpPr>
        <p:spPr>
          <a:xfrm>
            <a:off x="7064082" y="642594"/>
            <a:ext cx="4472921" cy="1371600"/>
          </a:xfrm>
        </p:spPr>
        <p:txBody>
          <a:bodyPr>
            <a:normAutofit/>
          </a:bodyPr>
          <a:lstStyle/>
          <a:p>
            <a:r>
              <a:rPr lang="en-US"/>
              <a:t>Ask a tour guide</a:t>
            </a:r>
          </a:p>
        </p:txBody>
      </p:sp>
      <p:sp>
        <p:nvSpPr>
          <p:cNvPr id="3" name="Content Placeholder 2">
            <a:extLst>
              <a:ext uri="{FF2B5EF4-FFF2-40B4-BE49-F238E27FC236}">
                <a16:creationId xmlns:a16="http://schemas.microsoft.com/office/drawing/2014/main" id="{F4003754-FE0E-46E6-A17C-FC6ABD59BA07}"/>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en-US" dirty="0"/>
              <a:t>Talk to people who have done this at your </a:t>
            </a:r>
            <a:r>
              <a:rPr lang="en-US"/>
              <a:t>library.</a:t>
            </a:r>
            <a:endParaRPr lang="en-US" dirty="0"/>
          </a:p>
          <a:p>
            <a:pPr>
              <a:buClr>
                <a:srgbClr val="262626"/>
              </a:buClr>
            </a:pPr>
            <a:r>
              <a:rPr lang="en-US" dirty="0"/>
              <a:t>Talk to people outside your library who also </a:t>
            </a:r>
            <a:r>
              <a:rPr lang="en-US"/>
              <a:t>have collection development experience.</a:t>
            </a:r>
            <a:endParaRPr lang="en-US" dirty="0"/>
          </a:p>
          <a:p>
            <a:pPr>
              <a:buClr>
                <a:srgbClr val="262626"/>
              </a:buClr>
            </a:pPr>
            <a:r>
              <a:rPr lang="en-US"/>
              <a:t>Take a holistic approach to collection development.</a:t>
            </a:r>
          </a:p>
          <a:p>
            <a:pPr lvl="1">
              <a:buClr>
                <a:srgbClr val="262626"/>
              </a:buClr>
            </a:pPr>
            <a:r>
              <a:rPr lang="en-US"/>
              <a:t>Talk to catalogers.</a:t>
            </a:r>
          </a:p>
          <a:p>
            <a:pPr lvl="1">
              <a:buClr>
                <a:srgbClr val="262626"/>
              </a:buClr>
            </a:pPr>
            <a:r>
              <a:rPr lang="en-US"/>
              <a:t>Talk to shipping &amp; receiving.</a:t>
            </a:r>
          </a:p>
          <a:p>
            <a:pPr lvl="1">
              <a:buClr>
                <a:srgbClr val="262626"/>
              </a:buClr>
            </a:pPr>
            <a:r>
              <a:rPr lang="en-US" dirty="0"/>
              <a:t>If you only do collection development, talk to public services staff (ALL staff, not just librarians</a:t>
            </a:r>
            <a:r>
              <a:rPr lang="en-US"/>
              <a:t>).</a:t>
            </a:r>
            <a:r>
              <a:rPr lang="en-US" dirty="0"/>
              <a:t> </a:t>
            </a:r>
          </a:p>
          <a:p>
            <a:pPr marL="0" indent="0">
              <a:buClr>
                <a:srgbClr val="262626"/>
              </a:buClr>
              <a:buNone/>
            </a:pPr>
            <a:endParaRPr lang="en-US" dirty="0"/>
          </a:p>
        </p:txBody>
      </p:sp>
      <p:sp>
        <p:nvSpPr>
          <p:cNvPr id="4" name="Slide Number Placeholder 3">
            <a:extLst>
              <a:ext uri="{FF2B5EF4-FFF2-40B4-BE49-F238E27FC236}">
                <a16:creationId xmlns:a16="http://schemas.microsoft.com/office/drawing/2014/main" id="{32A29314-9872-4D9C-8D66-2F54D43ED49B}"/>
              </a:ext>
            </a:extLst>
          </p:cNvPr>
          <p:cNvSpPr>
            <a:spLocks noGrp="1"/>
          </p:cNvSpPr>
          <p:nvPr>
            <p:ph type="sldNum" sz="quarter" idx="12"/>
          </p:nvPr>
        </p:nvSpPr>
        <p:spPr/>
        <p:txBody>
          <a:bodyPr/>
          <a:lstStyle/>
          <a:p>
            <a:fld id="{34B7E4EF-A1BD-40F4-AB7B-04F084DD991D}" type="slidenum">
              <a:rPr lang="en-US" smtClean="0"/>
              <a:t>48</a:t>
            </a:fld>
            <a:endParaRPr lang="en-US" dirty="0"/>
          </a:p>
        </p:txBody>
      </p:sp>
    </p:spTree>
    <p:extLst>
      <p:ext uri="{BB962C8B-B14F-4D97-AF65-F5344CB8AC3E}">
        <p14:creationId xmlns:p14="http://schemas.microsoft.com/office/powerpoint/2010/main" val="27249715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7AAB1B-8F1D-4EEA-BB0A-4EF7F489BD9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20" y="10"/>
            <a:ext cx="12188932" cy="6857990"/>
          </a:xfrm>
          <a:prstGeom prst="rect">
            <a:avLst/>
          </a:prstGeom>
        </p:spPr>
      </p:pic>
      <p:sp>
        <p:nvSpPr>
          <p:cNvPr id="18" name="Rectangle 17">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20" name="Rectangle 19">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A1F17957-0C3A-44F6-8BFE-C50373D49265}"/>
              </a:ext>
            </a:extLst>
          </p:cNvPr>
          <p:cNvSpPr>
            <a:spLocks noGrp="1"/>
          </p:cNvSpPr>
          <p:nvPr>
            <p:ph type="title"/>
          </p:nvPr>
        </p:nvSpPr>
        <p:spPr>
          <a:xfrm>
            <a:off x="1357951" y="1352277"/>
            <a:ext cx="4633416" cy="1371600"/>
          </a:xfrm>
        </p:spPr>
        <p:txBody>
          <a:bodyPr>
            <a:normAutofit/>
          </a:bodyPr>
          <a:lstStyle/>
          <a:p>
            <a:r>
              <a:rPr lang="en-US"/>
              <a:t>Get familiar with your landscape</a:t>
            </a:r>
          </a:p>
        </p:txBody>
      </p:sp>
      <p:sp>
        <p:nvSpPr>
          <p:cNvPr id="3" name="Content Placeholder 2">
            <a:extLst>
              <a:ext uri="{FF2B5EF4-FFF2-40B4-BE49-F238E27FC236}">
                <a16:creationId xmlns:a16="http://schemas.microsoft.com/office/drawing/2014/main" id="{F452A405-DA61-41A5-82FE-43A05C2C3D20}"/>
              </a:ext>
            </a:extLst>
          </p:cNvPr>
          <p:cNvSpPr>
            <a:spLocks noGrp="1"/>
          </p:cNvSpPr>
          <p:nvPr>
            <p:ph idx="1"/>
          </p:nvPr>
        </p:nvSpPr>
        <p:spPr>
          <a:xfrm>
            <a:off x="1357950" y="2852792"/>
            <a:ext cx="4633415" cy="2572193"/>
          </a:xfrm>
        </p:spPr>
        <p:txBody>
          <a:bodyPr vert="horz" lIns="91440" tIns="45720" rIns="91440" bIns="45720" rtlCol="0" anchor="t">
            <a:normAutofit/>
          </a:bodyPr>
          <a:lstStyle/>
          <a:p>
            <a:r>
              <a:rPr lang="en-US"/>
              <a:t>Landscape = Collection Development Areas.</a:t>
            </a:r>
          </a:p>
          <a:p>
            <a:pPr>
              <a:buClr>
                <a:srgbClr val="FFFFFF"/>
              </a:buClr>
            </a:pPr>
            <a:r>
              <a:rPr lang="en-US">
                <a:ea typeface="+mn-lt"/>
                <a:cs typeface="+mn-lt"/>
              </a:rPr>
              <a:t>Discover the old standbys in your area.</a:t>
            </a:r>
          </a:p>
          <a:p>
            <a:pPr>
              <a:buClr>
                <a:srgbClr val="FFFFFF"/>
              </a:buClr>
            </a:pPr>
            <a:r>
              <a:rPr lang="en-US">
                <a:ea typeface="+mn-lt"/>
                <a:cs typeface="+mn-lt"/>
              </a:rPr>
              <a:t>Discover what is popular.</a:t>
            </a:r>
            <a:r>
              <a:rPr lang="en-US" dirty="0">
                <a:ea typeface="+mn-lt"/>
                <a:cs typeface="+mn-lt"/>
              </a:rPr>
              <a:t> </a:t>
            </a:r>
            <a:endParaRPr lang="en-US" dirty="0"/>
          </a:p>
          <a:p>
            <a:pPr>
              <a:buClr>
                <a:srgbClr val="FFFFFF"/>
              </a:buClr>
            </a:pPr>
            <a:r>
              <a:rPr lang="en-US"/>
              <a:t>Look for ways to expand.</a:t>
            </a:r>
          </a:p>
          <a:p>
            <a:pPr>
              <a:buClr>
                <a:srgbClr val="262626"/>
              </a:buClr>
            </a:pPr>
            <a:endParaRPr lang="en-US" dirty="0"/>
          </a:p>
          <a:p>
            <a:pPr>
              <a:buClr>
                <a:srgbClr val="262626"/>
              </a:buClr>
            </a:pPr>
            <a:endParaRPr lang="en-US" dirty="0"/>
          </a:p>
          <a:p>
            <a:pPr>
              <a:buClr>
                <a:srgbClr val="262626"/>
              </a:buClr>
            </a:pPr>
            <a:endParaRPr lang="en-US" dirty="0"/>
          </a:p>
        </p:txBody>
      </p:sp>
      <p:sp>
        <p:nvSpPr>
          <p:cNvPr id="4" name="Slide Number Placeholder 3">
            <a:extLst>
              <a:ext uri="{FF2B5EF4-FFF2-40B4-BE49-F238E27FC236}">
                <a16:creationId xmlns:a16="http://schemas.microsoft.com/office/drawing/2014/main" id="{C375DBA8-4558-42F9-BA56-0141064097C0}"/>
              </a:ext>
            </a:extLst>
          </p:cNvPr>
          <p:cNvSpPr>
            <a:spLocks noGrp="1"/>
          </p:cNvSpPr>
          <p:nvPr>
            <p:ph type="sldNum" sz="quarter" idx="12"/>
          </p:nvPr>
        </p:nvSpPr>
        <p:spPr/>
        <p:txBody>
          <a:bodyPr/>
          <a:lstStyle/>
          <a:p>
            <a:fld id="{34B7E4EF-A1BD-40F4-AB7B-04F084DD991D}" type="slidenum">
              <a:rPr lang="en-US" smtClean="0"/>
              <a:t>49</a:t>
            </a:fld>
            <a:endParaRPr lang="en-US" dirty="0"/>
          </a:p>
        </p:txBody>
      </p:sp>
    </p:spTree>
    <p:extLst>
      <p:ext uri="{BB962C8B-B14F-4D97-AF65-F5344CB8AC3E}">
        <p14:creationId xmlns:p14="http://schemas.microsoft.com/office/powerpoint/2010/main" val="320740933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955993-3C2F-4D98-B0C6-A1F00E73608A}"/>
              </a:ext>
            </a:extLst>
          </p:cNvPr>
          <p:cNvSpPr txBox="1"/>
          <p:nvPr/>
        </p:nvSpPr>
        <p:spPr>
          <a:xfrm>
            <a:off x="1999417" y="4173750"/>
            <a:ext cx="2008126" cy="400815"/>
          </a:xfrm>
          <a:prstGeom prst="rect">
            <a:avLst/>
          </a:prstGeom>
          <a:noFill/>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Readers</a:t>
            </a:r>
          </a:p>
        </p:txBody>
      </p:sp>
      <p:sp>
        <p:nvSpPr>
          <p:cNvPr id="5" name="Text Placeholder 4">
            <a:extLst>
              <a:ext uri="{FF2B5EF4-FFF2-40B4-BE49-F238E27FC236}">
                <a16:creationId xmlns:a16="http://schemas.microsoft.com/office/drawing/2014/main" id="{0741E9D4-7690-4425-9F41-3095069ACD84}"/>
              </a:ext>
            </a:extLst>
          </p:cNvPr>
          <p:cNvSpPr txBox="1">
            <a:spLocks/>
          </p:cNvSpPr>
          <p:nvPr/>
        </p:nvSpPr>
        <p:spPr>
          <a:xfrm>
            <a:off x="5394966" y="4181518"/>
            <a:ext cx="1402066" cy="40081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ts val="26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Books</a:t>
            </a:r>
          </a:p>
        </p:txBody>
      </p:sp>
      <p:sp>
        <p:nvSpPr>
          <p:cNvPr id="6" name="Text Placeholder 4">
            <a:extLst>
              <a:ext uri="{FF2B5EF4-FFF2-40B4-BE49-F238E27FC236}">
                <a16:creationId xmlns:a16="http://schemas.microsoft.com/office/drawing/2014/main" id="{2897AFE3-A229-4CD5-A4D3-C4231BB63B1A}"/>
              </a:ext>
            </a:extLst>
          </p:cNvPr>
          <p:cNvSpPr txBox="1">
            <a:spLocks/>
          </p:cNvSpPr>
          <p:nvPr/>
        </p:nvSpPr>
        <p:spPr>
          <a:xfrm>
            <a:off x="8407124" y="4173750"/>
            <a:ext cx="1580947" cy="461635"/>
          </a:xfrm>
          <a:prstGeom prst="rect">
            <a:avLst/>
          </a:prstGeom>
          <a:noFill/>
        </p:spPr>
        <p:txBody>
          <a:bodyPr spcFirstLastPara="1" vert="horz" wrap="square" lIns="91425" tIns="91425" rIns="91425" bIns="91425" rtlCol="0" anchor="t" anchorCtr="0">
            <a:sp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Staff</a:t>
            </a:r>
          </a:p>
        </p:txBody>
      </p:sp>
      <p:sp>
        <p:nvSpPr>
          <p:cNvPr id="7" name="Oval 6">
            <a:extLst>
              <a:ext uri="{FF2B5EF4-FFF2-40B4-BE49-F238E27FC236}">
                <a16:creationId xmlns:a16="http://schemas.microsoft.com/office/drawing/2014/main" id="{406F6997-0F7E-4BCB-B3EE-231E104C7DA4}"/>
              </a:ext>
            </a:extLst>
          </p:cNvPr>
          <p:cNvSpPr/>
          <p:nvPr/>
        </p:nvSpPr>
        <p:spPr>
          <a:xfrm>
            <a:off x="2037848" y="2138267"/>
            <a:ext cx="1925053" cy="1925053"/>
          </a:xfrm>
          <a:prstGeom prst="ellipse">
            <a:avLst/>
          </a:prstGeom>
          <a:solidFill>
            <a:srgbClr val="002F5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8" name="Oval 7">
            <a:extLst>
              <a:ext uri="{FF2B5EF4-FFF2-40B4-BE49-F238E27FC236}">
                <a16:creationId xmlns:a16="http://schemas.microsoft.com/office/drawing/2014/main" id="{229BCAE5-C2E7-4FBF-9695-2A4601FE0008}"/>
              </a:ext>
            </a:extLst>
          </p:cNvPr>
          <p:cNvSpPr/>
          <p:nvPr/>
        </p:nvSpPr>
        <p:spPr>
          <a:xfrm>
            <a:off x="5133473" y="2138267"/>
            <a:ext cx="1925053" cy="1925053"/>
          </a:xfrm>
          <a:prstGeom prst="ellipse">
            <a:avLst/>
          </a:prstGeom>
          <a:solidFill>
            <a:srgbClr val="3E75C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9" name="Oval 8">
            <a:extLst>
              <a:ext uri="{FF2B5EF4-FFF2-40B4-BE49-F238E27FC236}">
                <a16:creationId xmlns:a16="http://schemas.microsoft.com/office/drawing/2014/main" id="{94296F60-A791-4D48-A285-807A2195B936}"/>
              </a:ext>
            </a:extLst>
          </p:cNvPr>
          <p:cNvSpPr/>
          <p:nvPr/>
        </p:nvSpPr>
        <p:spPr>
          <a:xfrm>
            <a:off x="8229098" y="2138267"/>
            <a:ext cx="1925053" cy="1925053"/>
          </a:xfrm>
          <a:prstGeom prst="ellipse">
            <a:avLst/>
          </a:prstGeom>
          <a:solidFill>
            <a:srgbClr val="0076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10" name="Arrow: Right 3">
            <a:extLst>
              <a:ext uri="{FF2B5EF4-FFF2-40B4-BE49-F238E27FC236}">
                <a16:creationId xmlns:a16="http://schemas.microsoft.com/office/drawing/2014/main" id="{339D56D0-778A-4DB7-9511-E0C668D1C299}"/>
              </a:ext>
            </a:extLst>
          </p:cNvPr>
          <p:cNvSpPr/>
          <p:nvPr/>
        </p:nvSpPr>
        <p:spPr>
          <a:xfrm>
            <a:off x="4210553" y="2873117"/>
            <a:ext cx="768934" cy="478539"/>
          </a:xfrm>
          <a:prstGeom prst="rightArrow">
            <a:avLst>
              <a:gd name="adj1" fmla="val 31564"/>
              <a:gd name="adj2" fmla="val 50000"/>
            </a:avLst>
          </a:prstGeom>
          <a:solidFill>
            <a:srgbClr val="C7C7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 name="Arrow: Right 3">
            <a:extLst>
              <a:ext uri="{FF2B5EF4-FFF2-40B4-BE49-F238E27FC236}">
                <a16:creationId xmlns:a16="http://schemas.microsoft.com/office/drawing/2014/main" id="{BA7A3B1F-C12D-424D-AAB7-1501DFB45F19}"/>
              </a:ext>
            </a:extLst>
          </p:cNvPr>
          <p:cNvSpPr/>
          <p:nvPr/>
        </p:nvSpPr>
        <p:spPr>
          <a:xfrm>
            <a:off x="7248454" y="2873117"/>
            <a:ext cx="768934" cy="478539"/>
          </a:xfrm>
          <a:prstGeom prst="rightArrow">
            <a:avLst>
              <a:gd name="adj1" fmla="val 31564"/>
              <a:gd name="adj2" fmla="val 50000"/>
            </a:avLst>
          </a:prstGeom>
          <a:solidFill>
            <a:srgbClr val="C7C7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8" name="Picture 17" descr="Icon&#10;&#10;Description automatically generated">
            <a:extLst>
              <a:ext uri="{FF2B5EF4-FFF2-40B4-BE49-F238E27FC236}">
                <a16:creationId xmlns:a16="http://schemas.microsoft.com/office/drawing/2014/main" id="{B4DC7630-EC67-464F-B1C7-96AC3173411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0391" y="2125977"/>
            <a:ext cx="1839966" cy="1839966"/>
          </a:xfrm>
          <a:prstGeom prst="rect">
            <a:avLst/>
          </a:prstGeom>
        </p:spPr>
      </p:pic>
      <p:pic>
        <p:nvPicPr>
          <p:cNvPr id="20" name="Picture 19">
            <a:extLst>
              <a:ext uri="{FF2B5EF4-FFF2-40B4-BE49-F238E27FC236}">
                <a16:creationId xmlns:a16="http://schemas.microsoft.com/office/drawing/2014/main" id="{EE2A58B7-202D-421D-B438-4EC08FE8C38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92708" y="2062133"/>
            <a:ext cx="1925053" cy="1925053"/>
          </a:xfrm>
          <a:prstGeom prst="rect">
            <a:avLst/>
          </a:prstGeom>
        </p:spPr>
      </p:pic>
      <p:pic>
        <p:nvPicPr>
          <p:cNvPr id="22" name="Picture 21" descr="A picture containing logo&#10;&#10;Description automatically generated">
            <a:extLst>
              <a:ext uri="{FF2B5EF4-FFF2-40B4-BE49-F238E27FC236}">
                <a16:creationId xmlns:a16="http://schemas.microsoft.com/office/drawing/2014/main" id="{732692AE-3D85-4634-A8A2-9A314C4E117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0914" y="1981676"/>
            <a:ext cx="2261419" cy="2261419"/>
          </a:xfrm>
          <a:prstGeom prst="rect">
            <a:avLst/>
          </a:prstGeom>
        </p:spPr>
      </p:pic>
      <p:sp>
        <p:nvSpPr>
          <p:cNvPr id="27" name="Title 1">
            <a:extLst>
              <a:ext uri="{FF2B5EF4-FFF2-40B4-BE49-F238E27FC236}">
                <a16:creationId xmlns:a16="http://schemas.microsoft.com/office/drawing/2014/main" id="{10916C83-9D1F-47BA-B87F-F4AA4BDB4E5C}"/>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A Reading Ecology: Relationships</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20590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43" name="Rectangle 4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108C6BC1-053B-4AA8-AD31-9FD5B2B3EB70}"/>
              </a:ext>
            </a:extLst>
          </p:cNvPr>
          <p:cNvSpPr>
            <a:spLocks noGrp="1"/>
          </p:cNvSpPr>
          <p:nvPr>
            <p:ph type="title"/>
          </p:nvPr>
        </p:nvSpPr>
        <p:spPr>
          <a:xfrm>
            <a:off x="573409" y="559477"/>
            <a:ext cx="3765200" cy="5709931"/>
          </a:xfrm>
        </p:spPr>
        <p:txBody>
          <a:bodyPr>
            <a:normAutofit/>
          </a:bodyPr>
          <a:lstStyle/>
          <a:p>
            <a:pPr algn="ctr"/>
            <a:r>
              <a:rPr lang="en-US"/>
              <a:t>Know your limitations</a:t>
            </a:r>
          </a:p>
        </p:txBody>
      </p:sp>
      <p:graphicFrame>
        <p:nvGraphicFramePr>
          <p:cNvPr id="5" name="Content Placeholder 2">
            <a:extLst>
              <a:ext uri="{FF2B5EF4-FFF2-40B4-BE49-F238E27FC236}">
                <a16:creationId xmlns:a16="http://schemas.microsoft.com/office/drawing/2014/main" id="{DBC2EA2B-A10B-407C-ACE1-89E01686E5E0}"/>
              </a:ext>
            </a:extLst>
          </p:cNvPr>
          <p:cNvGraphicFramePr>
            <a:graphicFrameLocks noGrp="1"/>
          </p:cNvGraphicFramePr>
          <p:nvPr>
            <p:ph idx="1"/>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41BE8F8-1631-4EAB-AF76-9C886BB6FB34}"/>
              </a:ext>
            </a:extLst>
          </p:cNvPr>
          <p:cNvSpPr>
            <a:spLocks noGrp="1"/>
          </p:cNvSpPr>
          <p:nvPr>
            <p:ph type="sldNum" sz="quarter" idx="12"/>
          </p:nvPr>
        </p:nvSpPr>
        <p:spPr/>
        <p:txBody>
          <a:bodyPr/>
          <a:lstStyle/>
          <a:p>
            <a:fld id="{34B7E4EF-A1BD-40F4-AB7B-04F084DD991D}" type="slidenum">
              <a:rPr lang="en-US" smtClean="0"/>
              <a:t>50</a:t>
            </a:fld>
            <a:endParaRPr lang="en-US" dirty="0"/>
          </a:p>
        </p:txBody>
      </p:sp>
    </p:spTree>
    <p:extLst>
      <p:ext uri="{BB962C8B-B14F-4D97-AF65-F5344CB8AC3E}">
        <p14:creationId xmlns:p14="http://schemas.microsoft.com/office/powerpoint/2010/main" val="40518520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B72A9B-FD82-4F09-BF1E-D39311D3A0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DD39B371-6E4E-4070-AB4E-4D788405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B937DAED-8BFE-4563-BB45-B5E554D70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1">
            <a:extLst>
              <a:ext uri="{FF2B5EF4-FFF2-40B4-BE49-F238E27FC236}">
                <a16:creationId xmlns:a16="http://schemas.microsoft.com/office/drawing/2014/main" id="{9D77E7A9-9688-432C-95D5-5B7A416AD39A}"/>
              </a:ext>
            </a:extLst>
          </p:cNvPr>
          <p:cNvSpPr>
            <a:spLocks noGrp="1"/>
          </p:cNvSpPr>
          <p:nvPr>
            <p:ph type="title"/>
          </p:nvPr>
        </p:nvSpPr>
        <p:spPr>
          <a:xfrm>
            <a:off x="1066800" y="642594"/>
            <a:ext cx="10058400" cy="1371600"/>
          </a:xfrm>
        </p:spPr>
        <p:txBody>
          <a:bodyPr>
            <a:normAutofit/>
          </a:bodyPr>
          <a:lstStyle/>
          <a:p>
            <a:pPr algn="ctr"/>
            <a:r>
              <a:rPr lang="en-US"/>
              <a:t>Not new, but feeling unsettled...</a:t>
            </a:r>
          </a:p>
        </p:txBody>
      </p:sp>
      <p:graphicFrame>
        <p:nvGraphicFramePr>
          <p:cNvPr id="5" name="Content Placeholder 2">
            <a:extLst>
              <a:ext uri="{FF2B5EF4-FFF2-40B4-BE49-F238E27FC236}">
                <a16:creationId xmlns:a16="http://schemas.microsoft.com/office/drawing/2014/main" id="{28FDFD0F-4ED0-483E-99A2-BA99897CDD2B}"/>
              </a:ext>
            </a:extLst>
          </p:cNvPr>
          <p:cNvGraphicFramePr>
            <a:graphicFrameLocks noGrp="1"/>
          </p:cNvGraphicFramePr>
          <p:nvPr>
            <p:ph idx="1"/>
          </p:nvPr>
        </p:nvGraphicFramePr>
        <p:xfrm>
          <a:off x="1066800" y="2310063"/>
          <a:ext cx="10058400" cy="3725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CFDE060C-C4B4-469E-BD9E-32B061D25B1D}"/>
              </a:ext>
            </a:extLst>
          </p:cNvPr>
          <p:cNvSpPr>
            <a:spLocks noGrp="1"/>
          </p:cNvSpPr>
          <p:nvPr>
            <p:ph type="sldNum" sz="quarter" idx="12"/>
          </p:nvPr>
        </p:nvSpPr>
        <p:spPr/>
        <p:txBody>
          <a:bodyPr/>
          <a:lstStyle/>
          <a:p>
            <a:fld id="{34B7E4EF-A1BD-40F4-AB7B-04F084DD991D}" type="slidenum">
              <a:rPr lang="en-US" smtClean="0"/>
              <a:t>51</a:t>
            </a:fld>
            <a:endParaRPr lang="en-US" dirty="0"/>
          </a:p>
        </p:txBody>
      </p:sp>
    </p:spTree>
    <p:extLst>
      <p:ext uri="{BB962C8B-B14F-4D97-AF65-F5344CB8AC3E}">
        <p14:creationId xmlns:p14="http://schemas.microsoft.com/office/powerpoint/2010/main" val="6270414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B486C97F-0C7F-464B-8A08-052DA12631F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089A83F3-2E8D-4DAB-ADB4-56897A2EAFA0}"/>
              </a:ext>
            </a:extLst>
          </p:cNvPr>
          <p:cNvSpPr>
            <a:spLocks noGrp="1"/>
          </p:cNvSpPr>
          <p:nvPr>
            <p:ph type="title"/>
          </p:nvPr>
        </p:nvSpPr>
        <p:spPr>
          <a:xfrm>
            <a:off x="7064082" y="642594"/>
            <a:ext cx="4472921" cy="1371600"/>
          </a:xfrm>
        </p:spPr>
        <p:txBody>
          <a:bodyPr>
            <a:normAutofit/>
          </a:bodyPr>
          <a:lstStyle/>
          <a:p>
            <a:r>
              <a:rPr lang="en-US"/>
              <a:t>Make</a:t>
            </a:r>
          </a:p>
        </p:txBody>
      </p:sp>
      <p:sp>
        <p:nvSpPr>
          <p:cNvPr id="3" name="Content Placeholder 2">
            <a:extLst>
              <a:ext uri="{FF2B5EF4-FFF2-40B4-BE49-F238E27FC236}">
                <a16:creationId xmlns:a16="http://schemas.microsoft.com/office/drawing/2014/main" id="{1F74DDD1-C873-4352-958E-E27ECC0AB0A5}"/>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en-US" sz="1800"/>
              <a:t>A "to do" list is immediate. A "to get </a:t>
            </a:r>
            <a:r>
              <a:rPr lang="en-US" sz="1800" dirty="0"/>
              <a:t>done" list is an exercise to try and </a:t>
            </a:r>
            <a:r>
              <a:rPr lang="en-US" sz="1800"/>
              <a:t>rein in wild and wandering thoughts.</a:t>
            </a:r>
          </a:p>
          <a:p>
            <a:pPr>
              <a:buClr>
                <a:srgbClr val="262626"/>
              </a:buClr>
            </a:pPr>
            <a:r>
              <a:rPr lang="en-US" sz="1800" dirty="0"/>
              <a:t>It can be a concrete list or an aspirational list. </a:t>
            </a:r>
          </a:p>
          <a:p>
            <a:pPr>
              <a:buClr>
                <a:srgbClr val="262626"/>
              </a:buClr>
            </a:pPr>
            <a:r>
              <a:rPr lang="en-US" sz="1800" dirty="0"/>
              <a:t>Use this as an exercise to settle thoughts. </a:t>
            </a:r>
          </a:p>
        </p:txBody>
      </p:sp>
      <p:sp>
        <p:nvSpPr>
          <p:cNvPr id="4" name="Slide Number Placeholder 3">
            <a:extLst>
              <a:ext uri="{FF2B5EF4-FFF2-40B4-BE49-F238E27FC236}">
                <a16:creationId xmlns:a16="http://schemas.microsoft.com/office/drawing/2014/main" id="{6660F89F-609A-48F0-B0F7-39721B01E764}"/>
              </a:ext>
            </a:extLst>
          </p:cNvPr>
          <p:cNvSpPr>
            <a:spLocks noGrp="1"/>
          </p:cNvSpPr>
          <p:nvPr>
            <p:ph type="sldNum" sz="quarter" idx="12"/>
          </p:nvPr>
        </p:nvSpPr>
        <p:spPr/>
        <p:txBody>
          <a:bodyPr/>
          <a:lstStyle/>
          <a:p>
            <a:fld id="{34B7E4EF-A1BD-40F4-AB7B-04F084DD991D}" type="slidenum">
              <a:rPr lang="en-US" smtClean="0"/>
              <a:t>52</a:t>
            </a:fld>
            <a:endParaRPr lang="en-US" dirty="0"/>
          </a:p>
        </p:txBody>
      </p:sp>
    </p:spTree>
    <p:extLst>
      <p:ext uri="{BB962C8B-B14F-4D97-AF65-F5344CB8AC3E}">
        <p14:creationId xmlns:p14="http://schemas.microsoft.com/office/powerpoint/2010/main" val="3817076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0">
            <a:extLst>
              <a:ext uri="{FF2B5EF4-FFF2-40B4-BE49-F238E27FC236}">
                <a16:creationId xmlns:a16="http://schemas.microsoft.com/office/drawing/2014/main" id="{C8089CB0-2F03-4E3C-ADBB-570A3BE78F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1" y="0"/>
            <a:ext cx="55107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2">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D9D9D9"/>
          </a:solidFill>
          <a:ln w="6350" cap="flat" cmpd="sng" algn="ctr">
            <a:noFill/>
            <a:prstDash val="solid"/>
          </a:ln>
          <a:effectLst>
            <a:outerShdw blurRad="50800" algn="ctr" rotWithShape="0">
              <a:prstClr val="black">
                <a:alpha val="66000"/>
              </a:prstClr>
            </a:outerShdw>
            <a:softEdge rad="0"/>
          </a:effectLst>
        </p:spPr>
      </p:sp>
      <p:sp>
        <p:nvSpPr>
          <p:cNvPr id="28" name="Rectangle 24">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bg1"/>
          </a:solidFill>
          <a:ln w="9525" cap="sq" cmpd="sng" algn="ctr">
            <a:noFill/>
            <a:prstDash val="solid"/>
            <a:miter lim="800000"/>
          </a:ln>
          <a:effectLst/>
        </p:spPr>
      </p:sp>
      <p:sp>
        <p:nvSpPr>
          <p:cNvPr id="2" name="Title 1">
            <a:extLst>
              <a:ext uri="{FF2B5EF4-FFF2-40B4-BE49-F238E27FC236}">
                <a16:creationId xmlns:a16="http://schemas.microsoft.com/office/drawing/2014/main" id="{6F0AE88E-5BE9-453A-83A1-AE5FC5CB3430}"/>
              </a:ext>
            </a:extLst>
          </p:cNvPr>
          <p:cNvSpPr>
            <a:spLocks noGrp="1"/>
          </p:cNvSpPr>
          <p:nvPr>
            <p:ph type="title"/>
          </p:nvPr>
        </p:nvSpPr>
        <p:spPr>
          <a:xfrm>
            <a:off x="983887" y="1185059"/>
            <a:ext cx="3491832" cy="4487882"/>
          </a:xfrm>
        </p:spPr>
        <p:txBody>
          <a:bodyPr>
            <a:normAutofit/>
          </a:bodyPr>
          <a:lstStyle/>
          <a:p>
            <a:pPr algn="ctr"/>
            <a:r>
              <a:rPr lang="en-US" sz="4400"/>
              <a:t>Pick up</a:t>
            </a:r>
          </a:p>
        </p:txBody>
      </p:sp>
      <p:sp>
        <p:nvSpPr>
          <p:cNvPr id="30" name="Rectangle 26">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939" y="276008"/>
            <a:ext cx="6146615" cy="6305984"/>
          </a:xfrm>
          <a:prstGeom prst="rect">
            <a:avLst/>
          </a:prstGeom>
          <a:solidFill>
            <a:schemeClr val="bg1">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28">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5455" y="438912"/>
            <a:ext cx="5815584" cy="5980176"/>
          </a:xfrm>
          <a:prstGeom prst="rect">
            <a:avLst/>
          </a:prstGeom>
          <a:noFill/>
          <a:ln w="6350" cap="sq" cmpd="sng" algn="ctr">
            <a:solidFill>
              <a:schemeClr val="tx1">
                <a:lumMod val="75000"/>
                <a:lumOff val="25000"/>
              </a:schemeClr>
            </a:solidFill>
            <a:prstDash val="solid"/>
            <a:miter lim="800000"/>
          </a:ln>
          <a:effectLst/>
        </p:spPr>
      </p:sp>
      <p:sp>
        <p:nvSpPr>
          <p:cNvPr id="3" name="Content Placeholder 2">
            <a:extLst>
              <a:ext uri="{FF2B5EF4-FFF2-40B4-BE49-F238E27FC236}">
                <a16:creationId xmlns:a16="http://schemas.microsoft.com/office/drawing/2014/main" id="{3EBCF993-263A-4323-9FDF-524F907DFE95}"/>
              </a:ext>
            </a:extLst>
          </p:cNvPr>
          <p:cNvSpPr>
            <a:spLocks noGrp="1"/>
          </p:cNvSpPr>
          <p:nvPr>
            <p:ph idx="1"/>
          </p:nvPr>
        </p:nvSpPr>
        <p:spPr>
          <a:xfrm>
            <a:off x="6403656" y="936416"/>
            <a:ext cx="4870512" cy="4985169"/>
          </a:xfrm>
        </p:spPr>
        <p:txBody>
          <a:bodyPr vert="horz" lIns="91440" tIns="45720" rIns="91440" bIns="45720" rtlCol="0" anchor="ctr">
            <a:normAutofit/>
          </a:bodyPr>
          <a:lstStyle/>
          <a:p>
            <a:r>
              <a:rPr lang="en-US" sz="2000"/>
              <a:t>Collection Development can be a series of ongoing projects. </a:t>
            </a:r>
          </a:p>
          <a:p>
            <a:pPr>
              <a:buClr>
                <a:srgbClr val="262626"/>
              </a:buClr>
            </a:pPr>
            <a:r>
              <a:rPr lang="en-US" sz="2000"/>
              <a:t>If you have multiple subject areas, move to a new one.</a:t>
            </a:r>
            <a:r>
              <a:rPr lang="en-US" sz="2000" dirty="0"/>
              <a:t> </a:t>
            </a:r>
          </a:p>
          <a:p>
            <a:pPr>
              <a:buClr>
                <a:srgbClr val="262626"/>
              </a:buClr>
            </a:pPr>
            <a:r>
              <a:rPr lang="en-US" sz="2000"/>
              <a:t>If you have other collection responsibilities (weeding, statistics, patron requests) move to one of those.</a:t>
            </a:r>
            <a:endParaRPr lang="en-US" sz="2000" dirty="0"/>
          </a:p>
          <a:p>
            <a:pPr>
              <a:buClr>
                <a:srgbClr val="262626"/>
              </a:buClr>
            </a:pPr>
            <a:r>
              <a:rPr lang="en-US" sz="2000"/>
              <a:t>Again, the purpose is to give your brain a break so you can regain focus.</a:t>
            </a:r>
          </a:p>
        </p:txBody>
      </p:sp>
      <p:sp>
        <p:nvSpPr>
          <p:cNvPr id="4" name="Slide Number Placeholder 3">
            <a:extLst>
              <a:ext uri="{FF2B5EF4-FFF2-40B4-BE49-F238E27FC236}">
                <a16:creationId xmlns:a16="http://schemas.microsoft.com/office/drawing/2014/main" id="{012781BE-96A8-4A2A-A6C0-6B9696221D66}"/>
              </a:ext>
            </a:extLst>
          </p:cNvPr>
          <p:cNvSpPr>
            <a:spLocks noGrp="1"/>
          </p:cNvSpPr>
          <p:nvPr>
            <p:ph type="sldNum" sz="quarter" idx="12"/>
          </p:nvPr>
        </p:nvSpPr>
        <p:spPr/>
        <p:txBody>
          <a:bodyPr/>
          <a:lstStyle/>
          <a:p>
            <a:fld id="{34B7E4EF-A1BD-40F4-AB7B-04F084DD991D}" type="slidenum">
              <a:rPr lang="en-US" smtClean="0"/>
              <a:t>53</a:t>
            </a:fld>
            <a:endParaRPr lang="en-US" dirty="0"/>
          </a:p>
        </p:txBody>
      </p:sp>
    </p:spTree>
    <p:extLst>
      <p:ext uri="{BB962C8B-B14F-4D97-AF65-F5344CB8AC3E}">
        <p14:creationId xmlns:p14="http://schemas.microsoft.com/office/powerpoint/2010/main" val="89385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5" name="Picture 4">
            <a:extLst>
              <a:ext uri="{FF2B5EF4-FFF2-40B4-BE49-F238E27FC236}">
                <a16:creationId xmlns:a16="http://schemas.microsoft.com/office/drawing/2014/main" id="{118E40D8-8FD2-4432-A706-20C516BB2B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6392647" cy="6857990"/>
          </a:xfrm>
          <a:prstGeom prst="rect">
            <a:avLst/>
          </a:prstGeom>
        </p:spPr>
      </p:pic>
      <p:sp>
        <p:nvSpPr>
          <p:cNvPr id="11" name="Rectangle 1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Rectangle 1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F11CD483-DA0C-460C-8A21-58A11FFFA803}"/>
              </a:ext>
            </a:extLst>
          </p:cNvPr>
          <p:cNvSpPr>
            <a:spLocks noGrp="1"/>
          </p:cNvSpPr>
          <p:nvPr>
            <p:ph type="title"/>
          </p:nvPr>
        </p:nvSpPr>
        <p:spPr>
          <a:xfrm>
            <a:off x="7064082" y="642594"/>
            <a:ext cx="4472921" cy="1371600"/>
          </a:xfrm>
        </p:spPr>
        <p:txBody>
          <a:bodyPr>
            <a:normAutofit/>
          </a:bodyPr>
          <a:lstStyle/>
          <a:p>
            <a:r>
              <a:rPr lang="en-US"/>
              <a:t>Do</a:t>
            </a:r>
          </a:p>
        </p:txBody>
      </p:sp>
      <p:sp>
        <p:nvSpPr>
          <p:cNvPr id="3" name="Content Placeholder 2">
            <a:extLst>
              <a:ext uri="{FF2B5EF4-FFF2-40B4-BE49-F238E27FC236}">
                <a16:creationId xmlns:a16="http://schemas.microsoft.com/office/drawing/2014/main" id="{FEAB64B6-F1D1-40CA-9836-AB39553C20B5}"/>
              </a:ext>
            </a:extLst>
          </p:cNvPr>
          <p:cNvSpPr>
            <a:spLocks noGrp="1"/>
          </p:cNvSpPr>
          <p:nvPr>
            <p:ph idx="1"/>
          </p:nvPr>
        </p:nvSpPr>
        <p:spPr>
          <a:xfrm>
            <a:off x="7064082" y="2103120"/>
            <a:ext cx="4472922" cy="3931920"/>
          </a:xfrm>
        </p:spPr>
        <p:txBody>
          <a:bodyPr vert="horz" lIns="91440" tIns="45720" rIns="91440" bIns="45720" rtlCol="0" anchor="t">
            <a:normAutofit/>
          </a:bodyPr>
          <a:lstStyle/>
          <a:p>
            <a:r>
              <a:rPr lang="en-US" dirty="0"/>
              <a:t>Do the </a:t>
            </a:r>
            <a:r>
              <a:rPr lang="en-US" b="1" dirty="0"/>
              <a:t>most fun</a:t>
            </a:r>
            <a:r>
              <a:rPr lang="en-US"/>
              <a:t> thing about your job.</a:t>
            </a:r>
            <a:endParaRPr lang="en-US" dirty="0"/>
          </a:p>
          <a:p>
            <a:pPr>
              <a:buClr>
                <a:srgbClr val="262626"/>
              </a:buClr>
            </a:pPr>
            <a:r>
              <a:rPr lang="en-US" dirty="0"/>
              <a:t>Do the </a:t>
            </a:r>
            <a:r>
              <a:rPr lang="en-US" b="1" dirty="0"/>
              <a:t>least fun</a:t>
            </a:r>
            <a:r>
              <a:rPr lang="en-US" dirty="0"/>
              <a:t> thing about your job and </a:t>
            </a:r>
            <a:r>
              <a:rPr lang="en-US"/>
              <a:t>use the most fun thing as a reward.</a:t>
            </a:r>
          </a:p>
        </p:txBody>
      </p:sp>
      <p:sp>
        <p:nvSpPr>
          <p:cNvPr id="4" name="Slide Number Placeholder 3">
            <a:extLst>
              <a:ext uri="{FF2B5EF4-FFF2-40B4-BE49-F238E27FC236}">
                <a16:creationId xmlns:a16="http://schemas.microsoft.com/office/drawing/2014/main" id="{8FC13872-01EE-4697-B428-2D143C3E1B8E}"/>
              </a:ext>
            </a:extLst>
          </p:cNvPr>
          <p:cNvSpPr>
            <a:spLocks noGrp="1"/>
          </p:cNvSpPr>
          <p:nvPr>
            <p:ph type="sldNum" sz="quarter" idx="12"/>
          </p:nvPr>
        </p:nvSpPr>
        <p:spPr/>
        <p:txBody>
          <a:bodyPr/>
          <a:lstStyle/>
          <a:p>
            <a:fld id="{34B7E4EF-A1BD-40F4-AB7B-04F084DD991D}" type="slidenum">
              <a:rPr lang="en-US" smtClean="0"/>
              <a:t>54</a:t>
            </a:fld>
            <a:endParaRPr lang="en-US" dirty="0"/>
          </a:p>
        </p:txBody>
      </p:sp>
    </p:spTree>
    <p:extLst>
      <p:ext uri="{BB962C8B-B14F-4D97-AF65-F5344CB8AC3E}">
        <p14:creationId xmlns:p14="http://schemas.microsoft.com/office/powerpoint/2010/main" val="2391938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1B2095-AE33-48A2-853E-1CCD469A45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
          <a:stretch/>
        </p:blipFill>
        <p:spPr>
          <a:xfrm>
            <a:off x="20" y="10"/>
            <a:ext cx="12191980" cy="6857990"/>
          </a:xfrm>
          <a:prstGeom prst="rect">
            <a:avLst/>
          </a:prstGeom>
        </p:spPr>
      </p:pic>
      <p:sp>
        <p:nvSpPr>
          <p:cNvPr id="20" name="Rectangle 22">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21" name="Rectangle 24">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3769C595-96C0-478D-A0F2-6D89EE5DC5D5}"/>
              </a:ext>
            </a:extLst>
          </p:cNvPr>
          <p:cNvSpPr>
            <a:spLocks noGrp="1"/>
          </p:cNvSpPr>
          <p:nvPr>
            <p:ph type="title"/>
          </p:nvPr>
        </p:nvSpPr>
        <p:spPr>
          <a:xfrm>
            <a:off x="1357951" y="1352277"/>
            <a:ext cx="4633416" cy="1371600"/>
          </a:xfrm>
        </p:spPr>
        <p:txBody>
          <a:bodyPr>
            <a:normAutofit/>
          </a:bodyPr>
          <a:lstStyle/>
          <a:p>
            <a:r>
              <a:rPr lang="en-US"/>
              <a:t>Look</a:t>
            </a:r>
          </a:p>
        </p:txBody>
      </p:sp>
      <p:sp>
        <p:nvSpPr>
          <p:cNvPr id="3" name="Content Placeholder 2">
            <a:extLst>
              <a:ext uri="{FF2B5EF4-FFF2-40B4-BE49-F238E27FC236}">
                <a16:creationId xmlns:a16="http://schemas.microsoft.com/office/drawing/2014/main" id="{DC13972E-4CD5-4210-9C3D-12D9F35F7E43}"/>
              </a:ext>
            </a:extLst>
          </p:cNvPr>
          <p:cNvSpPr>
            <a:spLocks noGrp="1"/>
          </p:cNvSpPr>
          <p:nvPr>
            <p:ph idx="1"/>
          </p:nvPr>
        </p:nvSpPr>
        <p:spPr>
          <a:xfrm>
            <a:off x="1357950" y="2852792"/>
            <a:ext cx="4633415" cy="2572193"/>
          </a:xfrm>
        </p:spPr>
        <p:txBody>
          <a:bodyPr vert="horz" lIns="91440" tIns="45720" rIns="91440" bIns="45720" rtlCol="0" anchor="t">
            <a:normAutofit/>
          </a:bodyPr>
          <a:lstStyle/>
          <a:p>
            <a:r>
              <a:rPr lang="en-US"/>
              <a:t>Look at statistics.</a:t>
            </a:r>
            <a:endParaRPr lang="en-US" dirty="0"/>
          </a:p>
          <a:p>
            <a:pPr>
              <a:buClr>
                <a:srgbClr val="FFFFFF"/>
              </a:buClr>
            </a:pPr>
            <a:r>
              <a:rPr lang="en-US">
                <a:ea typeface="+mn-lt"/>
                <a:cs typeface="+mn-lt"/>
              </a:rPr>
              <a:t>Calculate (I know, I know!) some numbers.</a:t>
            </a:r>
          </a:p>
          <a:p>
            <a:pPr>
              <a:buClr>
                <a:srgbClr val="FFFFFF"/>
              </a:buClr>
            </a:pPr>
            <a:r>
              <a:rPr lang="en-US">
                <a:ea typeface="+mn-lt"/>
                <a:cs typeface="+mn-lt"/>
              </a:rPr>
              <a:t>Look for new ways to measure performance.</a:t>
            </a:r>
          </a:p>
          <a:p>
            <a:pPr marL="0" indent="0">
              <a:buClr>
                <a:srgbClr val="262626"/>
              </a:buClr>
              <a:buNone/>
            </a:pPr>
            <a:endParaRPr lang="en-US" dirty="0"/>
          </a:p>
          <a:p>
            <a:pPr>
              <a:buClr>
                <a:srgbClr val="262626"/>
              </a:buClr>
            </a:pPr>
            <a:endParaRPr lang="en-US" dirty="0"/>
          </a:p>
          <a:p>
            <a:pPr>
              <a:buClr>
                <a:srgbClr val="262626"/>
              </a:buClr>
            </a:pPr>
            <a:endParaRPr lang="en-US" dirty="0"/>
          </a:p>
        </p:txBody>
      </p:sp>
      <p:sp>
        <p:nvSpPr>
          <p:cNvPr id="4" name="Slide Number Placeholder 3">
            <a:extLst>
              <a:ext uri="{FF2B5EF4-FFF2-40B4-BE49-F238E27FC236}">
                <a16:creationId xmlns:a16="http://schemas.microsoft.com/office/drawing/2014/main" id="{FC95B3DB-536D-4BA2-9451-8152D9E5EE98}"/>
              </a:ext>
            </a:extLst>
          </p:cNvPr>
          <p:cNvSpPr>
            <a:spLocks noGrp="1"/>
          </p:cNvSpPr>
          <p:nvPr>
            <p:ph type="sldNum" sz="quarter" idx="12"/>
          </p:nvPr>
        </p:nvSpPr>
        <p:spPr/>
        <p:txBody>
          <a:bodyPr/>
          <a:lstStyle/>
          <a:p>
            <a:fld id="{34B7E4EF-A1BD-40F4-AB7B-04F084DD991D}" type="slidenum">
              <a:rPr lang="en-US" smtClean="0"/>
              <a:t>55</a:t>
            </a:fld>
            <a:endParaRPr lang="en-US" dirty="0"/>
          </a:p>
        </p:txBody>
      </p:sp>
    </p:spTree>
    <p:extLst>
      <p:ext uri="{BB962C8B-B14F-4D97-AF65-F5344CB8AC3E}">
        <p14:creationId xmlns:p14="http://schemas.microsoft.com/office/powerpoint/2010/main" val="1712706600"/>
      </p:ext>
    </p:extLst>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E6CD6BBD-3869-4ED5-B1D0-07670FC4940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88932" cy="6857990"/>
          </a:xfrm>
          <a:prstGeom prst="rect">
            <a:avLst/>
          </a:prstGeom>
        </p:spPr>
      </p:pic>
      <p:sp>
        <p:nvSpPr>
          <p:cNvPr id="25" name="Rectangle 17">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26" name="Rectangle 19">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E2154B47-E405-4B0C-BC12-D1DB651105B8}"/>
              </a:ext>
            </a:extLst>
          </p:cNvPr>
          <p:cNvSpPr>
            <a:spLocks noGrp="1"/>
          </p:cNvSpPr>
          <p:nvPr>
            <p:ph type="title"/>
          </p:nvPr>
        </p:nvSpPr>
        <p:spPr>
          <a:xfrm>
            <a:off x="1357951" y="1352277"/>
            <a:ext cx="4633416" cy="1371600"/>
          </a:xfrm>
        </p:spPr>
        <p:txBody>
          <a:bodyPr>
            <a:normAutofit/>
          </a:bodyPr>
          <a:lstStyle/>
          <a:p>
            <a:r>
              <a:rPr lang="en-US"/>
              <a:t>Start</a:t>
            </a:r>
          </a:p>
        </p:txBody>
      </p:sp>
      <p:sp>
        <p:nvSpPr>
          <p:cNvPr id="3" name="Content Placeholder 2">
            <a:extLst>
              <a:ext uri="{FF2B5EF4-FFF2-40B4-BE49-F238E27FC236}">
                <a16:creationId xmlns:a16="http://schemas.microsoft.com/office/drawing/2014/main" id="{D063BB76-BFDA-4A41-AFD8-F2F0AAA026F2}"/>
              </a:ext>
            </a:extLst>
          </p:cNvPr>
          <p:cNvSpPr>
            <a:spLocks noGrp="1"/>
          </p:cNvSpPr>
          <p:nvPr>
            <p:ph idx="1"/>
          </p:nvPr>
        </p:nvSpPr>
        <p:spPr>
          <a:xfrm>
            <a:off x="1357950" y="2852792"/>
            <a:ext cx="4633415" cy="2572193"/>
          </a:xfrm>
        </p:spPr>
        <p:txBody>
          <a:bodyPr vert="horz" lIns="91440" tIns="45720" rIns="91440" bIns="45720" rtlCol="0" anchor="t">
            <a:normAutofit/>
          </a:bodyPr>
          <a:lstStyle/>
          <a:p>
            <a:r>
              <a:rPr lang="en-US" dirty="0"/>
              <a:t>If you have other responsibilities, switch to </a:t>
            </a:r>
            <a:r>
              <a:rPr lang="en-US"/>
              <a:t>those.</a:t>
            </a:r>
            <a:endParaRPr lang="en-US" dirty="0"/>
          </a:p>
          <a:p>
            <a:pPr>
              <a:buClr>
                <a:srgbClr val="262626"/>
              </a:buClr>
            </a:pPr>
            <a:r>
              <a:rPr lang="en-US"/>
              <a:t>Move around in collection development.</a:t>
            </a:r>
          </a:p>
          <a:p>
            <a:pPr>
              <a:buClr>
                <a:srgbClr val="262626"/>
              </a:buClr>
            </a:pPr>
            <a:r>
              <a:rPr lang="en-US" dirty="0"/>
              <a:t>The key is to do something different to </a:t>
            </a:r>
            <a:r>
              <a:rPr lang="en-US"/>
              <a:t>jumpstart motivation.</a:t>
            </a:r>
          </a:p>
          <a:p>
            <a:pPr>
              <a:buClr>
                <a:srgbClr val="262626"/>
              </a:buClr>
            </a:pPr>
            <a:r>
              <a:rPr lang="en-US" dirty="0"/>
              <a:t>When all else fails, I look for cake. </a:t>
            </a:r>
          </a:p>
        </p:txBody>
      </p:sp>
      <p:sp>
        <p:nvSpPr>
          <p:cNvPr id="4" name="Slide Number Placeholder 3">
            <a:extLst>
              <a:ext uri="{FF2B5EF4-FFF2-40B4-BE49-F238E27FC236}">
                <a16:creationId xmlns:a16="http://schemas.microsoft.com/office/drawing/2014/main" id="{0759274B-F3CC-4E05-BF9E-1CD8214F4911}"/>
              </a:ext>
            </a:extLst>
          </p:cNvPr>
          <p:cNvSpPr>
            <a:spLocks noGrp="1"/>
          </p:cNvSpPr>
          <p:nvPr>
            <p:ph type="sldNum" sz="quarter" idx="12"/>
          </p:nvPr>
        </p:nvSpPr>
        <p:spPr/>
        <p:txBody>
          <a:bodyPr/>
          <a:lstStyle/>
          <a:p>
            <a:fld id="{34B7E4EF-A1BD-40F4-AB7B-04F084DD991D}" type="slidenum">
              <a:rPr lang="en-US" smtClean="0"/>
              <a:t>56</a:t>
            </a:fld>
            <a:endParaRPr lang="en-US" dirty="0"/>
          </a:p>
        </p:txBody>
      </p:sp>
    </p:spTree>
    <p:extLst>
      <p:ext uri="{BB962C8B-B14F-4D97-AF65-F5344CB8AC3E}">
        <p14:creationId xmlns:p14="http://schemas.microsoft.com/office/powerpoint/2010/main" val="1611139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7F8498-29B7-446D-9D04-AAA3FC600F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3048" y="10"/>
            <a:ext cx="12188952" cy="6857990"/>
          </a:xfrm>
          <a:prstGeom prst="rect">
            <a:avLst/>
          </a:prstGeom>
        </p:spPr>
      </p:pic>
      <p:sp>
        <p:nvSpPr>
          <p:cNvPr id="29" name="Rectangle 28">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0224"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31" name="Rectangle 30">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56167"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5903DF04-3D7F-4161-BA03-E18398E6683E}"/>
              </a:ext>
            </a:extLst>
          </p:cNvPr>
          <p:cNvSpPr>
            <a:spLocks noGrp="1"/>
          </p:cNvSpPr>
          <p:nvPr>
            <p:ph type="title"/>
          </p:nvPr>
        </p:nvSpPr>
        <p:spPr>
          <a:xfrm>
            <a:off x="6210846" y="1352277"/>
            <a:ext cx="4633416" cy="1371600"/>
          </a:xfrm>
        </p:spPr>
        <p:txBody>
          <a:bodyPr vert="horz" lIns="91440" tIns="45720" rIns="91440" bIns="45720" rtlCol="0">
            <a:normAutofit/>
          </a:bodyPr>
          <a:lstStyle/>
          <a:p>
            <a:r>
              <a:rPr lang="en-US" cap="all" spc="-100">
                <a:solidFill>
                  <a:schemeClr val="tx1"/>
                </a:solidFill>
              </a:rPr>
              <a:t>Don't be afraid of change</a:t>
            </a:r>
          </a:p>
        </p:txBody>
      </p:sp>
      <p:sp>
        <p:nvSpPr>
          <p:cNvPr id="3" name="Content Placeholder 2">
            <a:extLst>
              <a:ext uri="{FF2B5EF4-FFF2-40B4-BE49-F238E27FC236}">
                <a16:creationId xmlns:a16="http://schemas.microsoft.com/office/drawing/2014/main" id="{667EE5F7-090F-4E82-BBC9-3BEEA4D088BA}"/>
              </a:ext>
            </a:extLst>
          </p:cNvPr>
          <p:cNvSpPr>
            <a:spLocks noGrp="1"/>
          </p:cNvSpPr>
          <p:nvPr>
            <p:ph idx="1"/>
          </p:nvPr>
        </p:nvSpPr>
        <p:spPr>
          <a:xfrm>
            <a:off x="6210845" y="2852792"/>
            <a:ext cx="4633415" cy="2572193"/>
          </a:xfrm>
        </p:spPr>
        <p:txBody>
          <a:bodyPr vert="horz" lIns="91440" tIns="45720" rIns="91440" bIns="45720" rtlCol="0" anchor="t">
            <a:normAutofit/>
          </a:bodyPr>
          <a:lstStyle/>
          <a:p>
            <a:pPr>
              <a:spcBef>
                <a:spcPts val="0"/>
              </a:spcBef>
              <a:spcAft>
                <a:spcPts val="600"/>
              </a:spcAft>
            </a:pPr>
            <a:r>
              <a:rPr lang="en-US" spc="80"/>
              <a:t>But also, make *thoughtful* changes.</a:t>
            </a:r>
            <a:endParaRPr lang="en-US"/>
          </a:p>
          <a:p>
            <a:pPr>
              <a:spcBef>
                <a:spcPts val="0"/>
              </a:spcBef>
              <a:spcAft>
                <a:spcPts val="600"/>
              </a:spcAft>
              <a:buClr>
                <a:srgbClr val="FFFFFF"/>
              </a:buClr>
            </a:pPr>
            <a:r>
              <a:rPr lang="en-US" spc="80" dirty="0"/>
              <a:t>Make the distinction between corrections </a:t>
            </a:r>
            <a:r>
              <a:rPr lang="en-US" spc="80"/>
              <a:t>and changes.</a:t>
            </a:r>
            <a:endParaRPr lang="en-US" spc="80" dirty="0"/>
          </a:p>
          <a:p>
            <a:pPr>
              <a:spcBef>
                <a:spcPts val="0"/>
              </a:spcBef>
              <a:spcAft>
                <a:spcPts val="600"/>
              </a:spcAft>
              <a:buClr>
                <a:srgbClr val="FFFFFF"/>
              </a:buClr>
            </a:pPr>
            <a:r>
              <a:rPr lang="en-US" spc="80" dirty="0"/>
              <a:t>NOTHING IS LIFE OR </a:t>
            </a:r>
            <a:r>
              <a:rPr lang="en-US" spc="80"/>
              <a:t>DEATH.</a:t>
            </a:r>
            <a:endParaRPr lang="en-US" spc="80" dirty="0"/>
          </a:p>
          <a:p>
            <a:pPr>
              <a:spcBef>
                <a:spcPts val="0"/>
              </a:spcBef>
              <a:spcAft>
                <a:spcPts val="600"/>
              </a:spcAft>
              <a:buClr>
                <a:srgbClr val="FFFFFF"/>
              </a:buClr>
            </a:pPr>
            <a:r>
              <a:rPr lang="en-US" spc="80" dirty="0"/>
              <a:t>Get comfortable with making mistakes and then learning from </a:t>
            </a:r>
            <a:r>
              <a:rPr lang="en-US" spc="80"/>
              <a:t>them.</a:t>
            </a:r>
            <a:endParaRPr lang="en-US" spc="80" dirty="0"/>
          </a:p>
          <a:p>
            <a:pPr>
              <a:spcBef>
                <a:spcPts val="0"/>
              </a:spcBef>
              <a:spcAft>
                <a:spcPts val="600"/>
              </a:spcAft>
              <a:buClr>
                <a:srgbClr val="FFFFFF"/>
              </a:buClr>
            </a:pPr>
            <a:r>
              <a:rPr lang="en-US" spc="80" dirty="0"/>
              <a:t>Ask for help, advice, guidance, and ideas. </a:t>
            </a:r>
          </a:p>
          <a:p>
            <a:pPr>
              <a:spcBef>
                <a:spcPts val="0"/>
              </a:spcBef>
              <a:spcAft>
                <a:spcPts val="600"/>
              </a:spcAft>
              <a:buClr>
                <a:srgbClr val="FFFFFF"/>
              </a:buClr>
            </a:pPr>
            <a:endParaRPr lang="en-US" spc="80" dirty="0"/>
          </a:p>
          <a:p>
            <a:pPr marL="0" indent="0">
              <a:spcBef>
                <a:spcPts val="0"/>
              </a:spcBef>
              <a:spcAft>
                <a:spcPts val="600"/>
              </a:spcAft>
              <a:buNone/>
            </a:pPr>
            <a:endParaRPr lang="en-US" spc="80" dirty="0"/>
          </a:p>
          <a:p>
            <a:pPr marL="0" indent="0">
              <a:spcBef>
                <a:spcPts val="0"/>
              </a:spcBef>
              <a:spcAft>
                <a:spcPts val="600"/>
              </a:spcAft>
              <a:buNone/>
            </a:pPr>
            <a:endParaRPr lang="en-US" spc="80"/>
          </a:p>
        </p:txBody>
      </p:sp>
      <p:sp>
        <p:nvSpPr>
          <p:cNvPr id="4" name="Slide Number Placeholder 3">
            <a:extLst>
              <a:ext uri="{FF2B5EF4-FFF2-40B4-BE49-F238E27FC236}">
                <a16:creationId xmlns:a16="http://schemas.microsoft.com/office/drawing/2014/main" id="{74DE68D2-FF39-418F-B808-64E6400885D3}"/>
              </a:ext>
            </a:extLst>
          </p:cNvPr>
          <p:cNvSpPr>
            <a:spLocks noGrp="1"/>
          </p:cNvSpPr>
          <p:nvPr>
            <p:ph type="sldNum" sz="quarter" idx="12"/>
          </p:nvPr>
        </p:nvSpPr>
        <p:spPr/>
        <p:txBody>
          <a:bodyPr/>
          <a:lstStyle/>
          <a:p>
            <a:fld id="{34B7E4EF-A1BD-40F4-AB7B-04F084DD991D}" type="slidenum">
              <a:rPr lang="en-US" smtClean="0"/>
              <a:t>57</a:t>
            </a:fld>
            <a:endParaRPr lang="en-US" dirty="0"/>
          </a:p>
        </p:txBody>
      </p:sp>
    </p:spTree>
    <p:extLst>
      <p:ext uri="{BB962C8B-B14F-4D97-AF65-F5344CB8AC3E}">
        <p14:creationId xmlns:p14="http://schemas.microsoft.com/office/powerpoint/2010/main" val="618476810"/>
      </p:ext>
    </p:extLst>
  </p:cSld>
  <p:clrMapOvr>
    <a:overrideClrMapping bg1="dk1" tx1="lt1" bg2="dk2" tx2="lt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A2AD6B69-E0A0-476D-9EE1-6B69F04C59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Rectangle 19">
            <a:extLst>
              <a:ext uri="{FF2B5EF4-FFF2-40B4-BE49-F238E27FC236}">
                <a16:creationId xmlns:a16="http://schemas.microsoft.com/office/drawing/2014/main" id="{16BE10A1-AD5F-4AB3-8A94-41D62B494A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1">
              <a:lumMod val="85000"/>
              <a:alpha val="60000"/>
            </a:schemeClr>
          </a:solidFill>
          <a:ln w="6350" cap="flat" cmpd="sng" algn="ctr">
            <a:noFill/>
            <a:prstDash val="solid"/>
          </a:ln>
          <a:effectLst>
            <a:softEdge rad="0"/>
          </a:effectLst>
        </p:spPr>
      </p:sp>
      <p:sp>
        <p:nvSpPr>
          <p:cNvPr id="2" name="Title 1">
            <a:extLst>
              <a:ext uri="{FF2B5EF4-FFF2-40B4-BE49-F238E27FC236}">
                <a16:creationId xmlns:a16="http://schemas.microsoft.com/office/drawing/2014/main" id="{38912775-8FF8-4C00-8790-378B7E1B939B}"/>
              </a:ext>
            </a:extLst>
          </p:cNvPr>
          <p:cNvSpPr>
            <a:spLocks noGrp="1"/>
          </p:cNvSpPr>
          <p:nvPr>
            <p:ph type="title"/>
          </p:nvPr>
        </p:nvSpPr>
        <p:spPr>
          <a:xfrm>
            <a:off x="573409" y="559477"/>
            <a:ext cx="3765200" cy="5709931"/>
          </a:xfrm>
        </p:spPr>
        <p:txBody>
          <a:bodyPr>
            <a:normAutofit/>
          </a:bodyPr>
          <a:lstStyle/>
          <a:p>
            <a:pPr algn="ctr"/>
            <a:r>
              <a:rPr lang="en-US"/>
              <a:t>Leave your mark</a:t>
            </a:r>
          </a:p>
        </p:txBody>
      </p:sp>
      <p:sp>
        <p:nvSpPr>
          <p:cNvPr id="17" name="Rectangle 21">
            <a:extLst>
              <a:ext uri="{FF2B5EF4-FFF2-40B4-BE49-F238E27FC236}">
                <a16:creationId xmlns:a16="http://schemas.microsoft.com/office/drawing/2014/main" id="{5684BFFE-6A90-4311-ACD5-B34177D46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4122323" cy="6108192"/>
          </a:xfrm>
          <a:prstGeom prst="rect">
            <a:avLst/>
          </a:prstGeom>
          <a:noFill/>
          <a:ln w="6350" cap="sq" cmpd="sng" algn="ctr">
            <a:solidFill>
              <a:schemeClr val="tx1">
                <a:lumMod val="75000"/>
                <a:lumOff val="25000"/>
              </a:schemeClr>
            </a:solidFill>
            <a:prstDash val="solid"/>
            <a:miter lim="800000"/>
          </a:ln>
          <a:effectLst/>
        </p:spPr>
      </p:sp>
      <p:graphicFrame>
        <p:nvGraphicFramePr>
          <p:cNvPr id="19" name="Content Placeholder 2">
            <a:extLst>
              <a:ext uri="{FF2B5EF4-FFF2-40B4-BE49-F238E27FC236}">
                <a16:creationId xmlns:a16="http://schemas.microsoft.com/office/drawing/2014/main" id="{4E1C5341-A9A9-4837-AA34-3AD48A8CCD53}"/>
              </a:ext>
            </a:extLst>
          </p:cNvPr>
          <p:cNvGraphicFramePr>
            <a:graphicFrameLocks noGrp="1"/>
          </p:cNvGraphicFramePr>
          <p:nvPr>
            <p:ph idx="1"/>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99711BAC-1AE4-46FB-8C23-2BAC5ED20037}"/>
              </a:ext>
            </a:extLst>
          </p:cNvPr>
          <p:cNvSpPr>
            <a:spLocks noGrp="1"/>
          </p:cNvSpPr>
          <p:nvPr>
            <p:ph type="sldNum" sz="quarter" idx="12"/>
          </p:nvPr>
        </p:nvSpPr>
        <p:spPr/>
        <p:txBody>
          <a:bodyPr/>
          <a:lstStyle/>
          <a:p>
            <a:fld id="{34B7E4EF-A1BD-40F4-AB7B-04F084DD991D}" type="slidenum">
              <a:rPr lang="en-US" smtClean="0"/>
              <a:t>58</a:t>
            </a:fld>
            <a:endParaRPr lang="en-US" dirty="0"/>
          </a:p>
        </p:txBody>
      </p:sp>
    </p:spTree>
    <p:extLst>
      <p:ext uri="{BB962C8B-B14F-4D97-AF65-F5344CB8AC3E}">
        <p14:creationId xmlns:p14="http://schemas.microsoft.com/office/powerpoint/2010/main" val="30148063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2" cstate="screen">
            <a:duotone>
              <a:schemeClr val="bg1">
                <a:tint val="95000"/>
              </a:schemeClr>
              <a:schemeClr val="bg1">
                <a:shade val="92000"/>
                <a:satMod val="115000"/>
              </a:schemeClr>
            </a:duotone>
            <a:extLst>
              <a:ext uri="{28A0092B-C50C-407E-A947-70E740481C1C}">
                <a14:useLocalDpi xmlns:a14="http://schemas.microsoft.com/office/drawing/2010/main"/>
              </a:ext>
            </a:extLst>
          </a:blip>
          <a:tile tx="0" ty="0" sx="60000" sy="60000" flip="none" algn="tl"/>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useBgFill="1">
        <p:nvSpPr>
          <p:cNvPr id="11" name="Rectangle 10">
            <a:extLst>
              <a:ext uri="{FF2B5EF4-FFF2-40B4-BE49-F238E27FC236}">
                <a16:creationId xmlns:a16="http://schemas.microsoft.com/office/drawing/2014/main" id="{7B58A187-A4B1-42EB-A4C7-8635BA507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7F14E7F-3054-458C-ACF9-A8DA1757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93747C1C-97FC-4D70-A6C8-A01FBCF5A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05CDC370-AE44-4300-98BA-FE204E88176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B15501-CB9A-4642-80EE-2876EF039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FF9525-325F-47B3-A63C-93C12253AD7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B66F8A2C-B8CF-4B20-9A73-2ADCF63027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B5DD78E9-DE0D-47AF-A0DB-F475221E3D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useBgFill="1">
        <p:nvSpPr>
          <p:cNvPr id="26" name="Rectangle 25">
            <a:extLst>
              <a:ext uri="{FF2B5EF4-FFF2-40B4-BE49-F238E27FC236}">
                <a16:creationId xmlns:a16="http://schemas.microsoft.com/office/drawing/2014/main" id="{A118D329-2010-4A15-B57C-429FFAE35B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163DAADC-59A3-48BD-A3BB-493FAA100E25}"/>
              </a:ext>
            </a:extLst>
          </p:cNvPr>
          <p:cNvSpPr>
            <a:spLocks noGrp="1"/>
          </p:cNvSpPr>
          <p:nvPr>
            <p:ph type="title"/>
          </p:nvPr>
        </p:nvSpPr>
        <p:spPr>
          <a:xfrm>
            <a:off x="1263520" y="1272800"/>
            <a:ext cx="6544620" cy="4312402"/>
          </a:xfrm>
        </p:spPr>
        <p:txBody>
          <a:bodyPr vert="horz" lIns="91440" tIns="45720" rIns="91440" bIns="45720" rtlCol="0" anchor="ctr">
            <a:normAutofit/>
          </a:bodyPr>
          <a:lstStyle/>
          <a:p>
            <a:pPr algn="r">
              <a:lnSpc>
                <a:spcPct val="83000"/>
              </a:lnSpc>
            </a:pPr>
            <a:r>
              <a:rPr lang="en-US" sz="4000" cap="all" spc="-100"/>
              <a:t>Thank you!</a:t>
            </a:r>
          </a:p>
        </p:txBody>
      </p:sp>
      <p:sp>
        <p:nvSpPr>
          <p:cNvPr id="4" name="Text Placeholder 3">
            <a:extLst>
              <a:ext uri="{FF2B5EF4-FFF2-40B4-BE49-F238E27FC236}">
                <a16:creationId xmlns:a16="http://schemas.microsoft.com/office/drawing/2014/main" id="{D24A3EFF-1F73-4890-886A-41B84F1D927C}"/>
              </a:ext>
            </a:extLst>
          </p:cNvPr>
          <p:cNvSpPr>
            <a:spLocks noGrp="1"/>
          </p:cNvSpPr>
          <p:nvPr>
            <p:ph type="body" sz="half" idx="2"/>
          </p:nvPr>
        </p:nvSpPr>
        <p:spPr>
          <a:xfrm>
            <a:off x="8473440" y="1272800"/>
            <a:ext cx="2481307" cy="4312402"/>
          </a:xfrm>
        </p:spPr>
        <p:txBody>
          <a:bodyPr vert="horz" lIns="91440" tIns="45720" rIns="91440" bIns="45720" rtlCol="0" anchor="ctr">
            <a:normAutofit/>
          </a:bodyPr>
          <a:lstStyle/>
          <a:p>
            <a:pPr>
              <a:lnSpc>
                <a:spcPct val="100000"/>
              </a:lnSpc>
              <a:spcBef>
                <a:spcPts val="0"/>
              </a:spcBef>
              <a:spcAft>
                <a:spcPts val="600"/>
              </a:spcAft>
            </a:pPr>
            <a:r>
              <a:rPr lang="en-US" sz="2000" spc="80">
                <a:solidFill>
                  <a:schemeClr val="tx1">
                    <a:lumMod val="95000"/>
                    <a:lumOff val="5000"/>
                  </a:schemeClr>
                </a:solidFill>
              </a:rPr>
              <a:t>Any questions?</a:t>
            </a:r>
          </a:p>
        </p:txBody>
      </p:sp>
      <p:cxnSp>
        <p:nvCxnSpPr>
          <p:cNvPr id="28" name="Straight Connector 27">
            <a:extLst>
              <a:ext uri="{FF2B5EF4-FFF2-40B4-BE49-F238E27FC236}">
                <a16:creationId xmlns:a16="http://schemas.microsoft.com/office/drawing/2014/main" id="{994262BC-EE98-4BD6-82DB-4955E8DCC2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2" y="2057401"/>
            <a:ext cx="0" cy="27432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E6AC5641-F253-46A3-823D-98B068E682FB}"/>
              </a:ext>
            </a:extLst>
          </p:cNvPr>
          <p:cNvSpPr>
            <a:spLocks noGrp="1"/>
          </p:cNvSpPr>
          <p:nvPr>
            <p:ph type="sldNum" sz="quarter" idx="12"/>
          </p:nvPr>
        </p:nvSpPr>
        <p:spPr/>
        <p:txBody>
          <a:bodyPr/>
          <a:lstStyle/>
          <a:p>
            <a:fld id="{34B7E4EF-A1BD-40F4-AB7B-04F084DD991D}" type="slidenum">
              <a:rPr lang="en-US" smtClean="0"/>
              <a:t>59</a:t>
            </a:fld>
            <a:endParaRPr lang="en-US" dirty="0"/>
          </a:p>
        </p:txBody>
      </p:sp>
    </p:spTree>
    <p:extLst>
      <p:ext uri="{BB962C8B-B14F-4D97-AF65-F5344CB8AC3E}">
        <p14:creationId xmlns:p14="http://schemas.microsoft.com/office/powerpoint/2010/main" val="2527214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CC25F4-D777-4A60-B662-7DA36362DAB6}"/>
              </a:ext>
            </a:extLst>
          </p:cNvPr>
          <p:cNvSpPr txBox="1"/>
          <p:nvPr/>
        </p:nvSpPr>
        <p:spPr>
          <a:xfrm>
            <a:off x="1999417" y="4173750"/>
            <a:ext cx="2008126" cy="400815"/>
          </a:xfrm>
          <a:prstGeom prst="rect">
            <a:avLst/>
          </a:prstGeom>
          <a:noFill/>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Discover</a:t>
            </a:r>
          </a:p>
        </p:txBody>
      </p:sp>
      <p:sp>
        <p:nvSpPr>
          <p:cNvPr id="3" name="Text Placeholder 4">
            <a:extLst>
              <a:ext uri="{FF2B5EF4-FFF2-40B4-BE49-F238E27FC236}">
                <a16:creationId xmlns:a16="http://schemas.microsoft.com/office/drawing/2014/main" id="{012E4826-C01E-4A13-9210-CB114447CDC1}"/>
              </a:ext>
            </a:extLst>
          </p:cNvPr>
          <p:cNvSpPr txBox="1">
            <a:spLocks/>
          </p:cNvSpPr>
          <p:nvPr/>
        </p:nvSpPr>
        <p:spPr>
          <a:xfrm>
            <a:off x="5394966" y="4181518"/>
            <a:ext cx="1402066" cy="40081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ts val="26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Discern</a:t>
            </a:r>
          </a:p>
        </p:txBody>
      </p:sp>
      <p:sp>
        <p:nvSpPr>
          <p:cNvPr id="4" name="Text Placeholder 4">
            <a:extLst>
              <a:ext uri="{FF2B5EF4-FFF2-40B4-BE49-F238E27FC236}">
                <a16:creationId xmlns:a16="http://schemas.microsoft.com/office/drawing/2014/main" id="{4B7FE4C4-DA44-4E1E-A370-83243A0CE8F1}"/>
              </a:ext>
            </a:extLst>
          </p:cNvPr>
          <p:cNvSpPr txBox="1">
            <a:spLocks/>
          </p:cNvSpPr>
          <p:nvPr/>
        </p:nvSpPr>
        <p:spPr>
          <a:xfrm>
            <a:off x="8407124" y="4173750"/>
            <a:ext cx="1580947" cy="461635"/>
          </a:xfrm>
          <a:prstGeom prst="rect">
            <a:avLst/>
          </a:prstGeom>
          <a:noFill/>
        </p:spPr>
        <p:txBody>
          <a:bodyPr spcFirstLastPara="1" vert="horz" wrap="square" lIns="91425" tIns="91425" rIns="91425" bIns="91425" rtlCol="0" anchor="t" anchorCtr="0">
            <a:sp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Deliver</a:t>
            </a:r>
          </a:p>
        </p:txBody>
      </p:sp>
      <p:sp>
        <p:nvSpPr>
          <p:cNvPr id="5" name="Oval 4">
            <a:extLst>
              <a:ext uri="{FF2B5EF4-FFF2-40B4-BE49-F238E27FC236}">
                <a16:creationId xmlns:a16="http://schemas.microsoft.com/office/drawing/2014/main" id="{0E94DD39-3582-4E9C-8D1B-C3E8769013D9}"/>
              </a:ext>
            </a:extLst>
          </p:cNvPr>
          <p:cNvSpPr/>
          <p:nvPr/>
        </p:nvSpPr>
        <p:spPr>
          <a:xfrm>
            <a:off x="2037848" y="2138267"/>
            <a:ext cx="1925053" cy="1925053"/>
          </a:xfrm>
          <a:prstGeom prst="ellipse">
            <a:avLst/>
          </a:prstGeom>
          <a:solidFill>
            <a:srgbClr val="002F5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6" name="Oval 5">
            <a:extLst>
              <a:ext uri="{FF2B5EF4-FFF2-40B4-BE49-F238E27FC236}">
                <a16:creationId xmlns:a16="http://schemas.microsoft.com/office/drawing/2014/main" id="{7867012B-980B-4333-AB0E-08118F7615B7}"/>
              </a:ext>
            </a:extLst>
          </p:cNvPr>
          <p:cNvSpPr/>
          <p:nvPr/>
        </p:nvSpPr>
        <p:spPr>
          <a:xfrm>
            <a:off x="5133473" y="2138267"/>
            <a:ext cx="1925053" cy="1925053"/>
          </a:xfrm>
          <a:prstGeom prst="ellipse">
            <a:avLst/>
          </a:prstGeom>
          <a:solidFill>
            <a:srgbClr val="3E75C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7" name="Oval 6">
            <a:extLst>
              <a:ext uri="{FF2B5EF4-FFF2-40B4-BE49-F238E27FC236}">
                <a16:creationId xmlns:a16="http://schemas.microsoft.com/office/drawing/2014/main" id="{5CC4976C-98C4-412D-B1B9-3C017174F748}"/>
              </a:ext>
            </a:extLst>
          </p:cNvPr>
          <p:cNvSpPr/>
          <p:nvPr/>
        </p:nvSpPr>
        <p:spPr>
          <a:xfrm>
            <a:off x="8229098" y="2138267"/>
            <a:ext cx="1925053" cy="1925053"/>
          </a:xfrm>
          <a:prstGeom prst="ellipse">
            <a:avLst/>
          </a:prstGeom>
          <a:solidFill>
            <a:srgbClr val="0076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8" name="Arrow: Right 3">
            <a:extLst>
              <a:ext uri="{FF2B5EF4-FFF2-40B4-BE49-F238E27FC236}">
                <a16:creationId xmlns:a16="http://schemas.microsoft.com/office/drawing/2014/main" id="{60C4F232-91B9-4F53-9EF9-56F508D74670}"/>
              </a:ext>
            </a:extLst>
          </p:cNvPr>
          <p:cNvSpPr/>
          <p:nvPr/>
        </p:nvSpPr>
        <p:spPr>
          <a:xfrm>
            <a:off x="4210553" y="2873117"/>
            <a:ext cx="768934" cy="478539"/>
          </a:xfrm>
          <a:prstGeom prst="rightArrow">
            <a:avLst>
              <a:gd name="adj1" fmla="val 31564"/>
              <a:gd name="adj2" fmla="val 50000"/>
            </a:avLst>
          </a:prstGeom>
          <a:solidFill>
            <a:srgbClr val="C7C7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9" name="Arrow: Right 3">
            <a:extLst>
              <a:ext uri="{FF2B5EF4-FFF2-40B4-BE49-F238E27FC236}">
                <a16:creationId xmlns:a16="http://schemas.microsoft.com/office/drawing/2014/main" id="{E3D32685-433D-447D-82C5-4936D3AFAC2E}"/>
              </a:ext>
            </a:extLst>
          </p:cNvPr>
          <p:cNvSpPr/>
          <p:nvPr/>
        </p:nvSpPr>
        <p:spPr>
          <a:xfrm>
            <a:off x="7248454" y="2873117"/>
            <a:ext cx="768934" cy="478539"/>
          </a:xfrm>
          <a:prstGeom prst="rightArrow">
            <a:avLst>
              <a:gd name="adj1" fmla="val 31564"/>
              <a:gd name="adj2" fmla="val 50000"/>
            </a:avLst>
          </a:prstGeom>
          <a:solidFill>
            <a:srgbClr val="C7C7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 name="Title 1">
            <a:extLst>
              <a:ext uri="{FF2B5EF4-FFF2-40B4-BE49-F238E27FC236}">
                <a16:creationId xmlns:a16="http://schemas.microsoft.com/office/drawing/2014/main" id="{E183ECC5-15D0-49A7-87E9-0FB20F5FA56C}"/>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A Reading Ecology</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pic>
        <p:nvPicPr>
          <p:cNvPr id="12" name="Picture 11" descr="Icon&#10;&#10;Description automatically generated">
            <a:extLst>
              <a:ext uri="{FF2B5EF4-FFF2-40B4-BE49-F238E27FC236}">
                <a16:creationId xmlns:a16="http://schemas.microsoft.com/office/drawing/2014/main" id="{A76090A9-BA4C-45D7-BAAD-57612B77EB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7984" y="2179355"/>
            <a:ext cx="1737360" cy="1737360"/>
          </a:xfrm>
          <a:prstGeom prst="rect">
            <a:avLst/>
          </a:prstGeom>
        </p:spPr>
      </p:pic>
      <p:pic>
        <p:nvPicPr>
          <p:cNvPr id="13" name="Picture 12" descr="Icon&#10;&#10;Description automatically generated">
            <a:extLst>
              <a:ext uri="{FF2B5EF4-FFF2-40B4-BE49-F238E27FC236}">
                <a16:creationId xmlns:a16="http://schemas.microsoft.com/office/drawing/2014/main" id="{A9C12E5D-C5CD-412A-AB81-2A87E73315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1461" y="2086274"/>
            <a:ext cx="2075907" cy="2075907"/>
          </a:xfrm>
          <a:prstGeom prst="rect">
            <a:avLst/>
          </a:prstGeom>
        </p:spPr>
      </p:pic>
      <p:pic>
        <p:nvPicPr>
          <p:cNvPr id="15" name="Picture 14" descr="Icon&#10;&#10;Description automatically generated">
            <a:extLst>
              <a:ext uri="{FF2B5EF4-FFF2-40B4-BE49-F238E27FC236}">
                <a16:creationId xmlns:a16="http://schemas.microsoft.com/office/drawing/2014/main" id="{55444F19-C4E1-4623-A3DE-9A6B1FEFCD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27262" y="2303816"/>
            <a:ext cx="1534759" cy="1534759"/>
          </a:xfrm>
          <a:prstGeom prst="rect">
            <a:avLst/>
          </a:prstGeom>
        </p:spPr>
      </p:pic>
    </p:spTree>
    <p:extLst>
      <p:ext uri="{BB962C8B-B14F-4D97-AF65-F5344CB8AC3E}">
        <p14:creationId xmlns:p14="http://schemas.microsoft.com/office/powerpoint/2010/main" val="393973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5F7787-8405-0B4E-818F-99CF6C6E3141}"/>
              </a:ext>
            </a:extLst>
          </p:cNvPr>
          <p:cNvPicPr>
            <a:picLocks noChangeAspect="1"/>
          </p:cNvPicPr>
          <p:nvPr/>
        </p:nvPicPr>
        <p:blipFill>
          <a:blip r:embed="rId2"/>
          <a:srcRect t="4966" b="4966"/>
          <a:stretch/>
        </p:blipFill>
        <p:spPr>
          <a:xfrm>
            <a:off x="7007928" y="4309233"/>
            <a:ext cx="1552200" cy="2097076"/>
          </a:xfrm>
          <a:prstGeom prst="rect">
            <a:avLst/>
          </a:prstGeom>
        </p:spPr>
      </p:pic>
      <p:sp>
        <p:nvSpPr>
          <p:cNvPr id="4" name="Rectangle 3">
            <a:extLst>
              <a:ext uri="{FF2B5EF4-FFF2-40B4-BE49-F238E27FC236}">
                <a16:creationId xmlns:a16="http://schemas.microsoft.com/office/drawing/2014/main" id="{C2C22844-5242-0D4B-9D02-F01F976080EA}"/>
              </a:ext>
            </a:extLst>
          </p:cNvPr>
          <p:cNvSpPr/>
          <p:nvPr/>
        </p:nvSpPr>
        <p:spPr>
          <a:xfrm>
            <a:off x="-29391"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29" y="296393"/>
            <a:ext cx="9440393" cy="2352215"/>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Digital Storytelling</a:t>
            </a:r>
          </a:p>
          <a:p>
            <a:pPr marL="0" marR="0" lvl="0" indent="0" algn="l" defTabSz="914400" rtl="0" eaLnBrk="1" fontAlgn="auto" latinLnBrk="0" hangingPunct="1">
              <a:lnSpc>
                <a:spcPct val="110000"/>
              </a:lnSpc>
              <a:spcBef>
                <a:spcPts val="40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Moving Your Storytime Online</a:t>
            </a:r>
          </a:p>
        </p:txBody>
      </p:sp>
      <p:sp>
        <p:nvSpPr>
          <p:cNvPr id="11" name="Text Placeholder 3">
            <a:extLst>
              <a:ext uri="{FF2B5EF4-FFF2-40B4-BE49-F238E27FC236}">
                <a16:creationId xmlns:a16="http://schemas.microsoft.com/office/drawing/2014/main" id="{0AFA9F1F-2FC4-B44C-805F-5C2537D2CEB4}"/>
              </a:ext>
            </a:extLst>
          </p:cNvPr>
          <p:cNvSpPr txBox="1">
            <a:spLocks/>
          </p:cNvSpPr>
          <p:nvPr/>
        </p:nvSpPr>
        <p:spPr>
          <a:xfrm>
            <a:off x="2725741" y="4474305"/>
            <a:ext cx="2962456" cy="402726"/>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Calibri" panose="020F0502020204030204" pitchFamily="34" charset="0"/>
              </a:rPr>
              <a:t>Amy Godfrey</a:t>
            </a:r>
          </a:p>
        </p:txBody>
      </p:sp>
      <p:sp>
        <p:nvSpPr>
          <p:cNvPr id="12" name="Text Placeholder 4">
            <a:extLst>
              <a:ext uri="{FF2B5EF4-FFF2-40B4-BE49-F238E27FC236}">
                <a16:creationId xmlns:a16="http://schemas.microsoft.com/office/drawing/2014/main" id="{F46C88C3-7425-EC49-99CF-4897EAD3C5E4}"/>
              </a:ext>
            </a:extLst>
          </p:cNvPr>
          <p:cNvSpPr txBox="1">
            <a:spLocks/>
          </p:cNvSpPr>
          <p:nvPr/>
        </p:nvSpPr>
        <p:spPr>
          <a:xfrm>
            <a:off x="2725741" y="4862966"/>
            <a:ext cx="3826406" cy="303428"/>
          </a:xfrm>
          <a:prstGeom prst="rect">
            <a:avLst/>
          </a:prstGeom>
        </p:spPr>
        <p:txBody>
          <a:bodyPr vert="horz" lIns="91440" tIns="45720" rIns="91440" bIns="4572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Calibri" panose="020F0502020204030204" pitchFamily="34" charset="0"/>
              </a:rPr>
              <a:t>Little People, Big Questions</a:t>
            </a:r>
          </a:p>
        </p:txBody>
      </p:sp>
      <p:sp>
        <p:nvSpPr>
          <p:cNvPr id="14" name="Text Placeholder 6">
            <a:extLst>
              <a:ext uri="{FF2B5EF4-FFF2-40B4-BE49-F238E27FC236}">
                <a16:creationId xmlns:a16="http://schemas.microsoft.com/office/drawing/2014/main" id="{754BFABB-FFB1-5948-ACF9-884257A80891}"/>
              </a:ext>
            </a:extLst>
          </p:cNvPr>
          <p:cNvSpPr txBox="1">
            <a:spLocks/>
          </p:cNvSpPr>
          <p:nvPr/>
        </p:nvSpPr>
        <p:spPr>
          <a:xfrm>
            <a:off x="8609432" y="4482131"/>
            <a:ext cx="2918313" cy="387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Calibri" panose="020F0502020204030204" pitchFamily="34" charset="0"/>
              </a:rPr>
              <a:t>Brierley Ash</a:t>
            </a:r>
          </a:p>
        </p:txBody>
      </p:sp>
      <p:sp>
        <p:nvSpPr>
          <p:cNvPr id="15" name="Text Placeholder 7">
            <a:extLst>
              <a:ext uri="{FF2B5EF4-FFF2-40B4-BE49-F238E27FC236}">
                <a16:creationId xmlns:a16="http://schemas.microsoft.com/office/drawing/2014/main" id="{46F94C82-A9A3-C04E-8FC6-A41ADBF84C5A}"/>
              </a:ext>
            </a:extLst>
          </p:cNvPr>
          <p:cNvSpPr txBox="1">
            <a:spLocks/>
          </p:cNvSpPr>
          <p:nvPr/>
        </p:nvSpPr>
        <p:spPr>
          <a:xfrm>
            <a:off x="8609432" y="4860155"/>
            <a:ext cx="2628227" cy="30905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Calibri" panose="020F0502020204030204" pitchFamily="34" charset="0"/>
              </a:rPr>
              <a:t>Metadata Librarian</a:t>
            </a: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80929" y="3470981"/>
            <a:ext cx="2478075" cy="463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Calibri" panose="020F0502020204030204" pitchFamily="34" charset="0"/>
              </a:rPr>
              <a:t>Presenters</a:t>
            </a:r>
          </a:p>
        </p:txBody>
      </p:sp>
      <p:pic>
        <p:nvPicPr>
          <p:cNvPr id="28" name="Picture 27" descr="Shape&#10;&#10;Description automatically generated with medium confidence">
            <a:extLst>
              <a:ext uri="{FF2B5EF4-FFF2-40B4-BE49-F238E27FC236}">
                <a16:creationId xmlns:a16="http://schemas.microsoft.com/office/drawing/2014/main" id="{944822D1-7079-064C-9A09-6BC9368DC7AB}"/>
              </a:ext>
            </a:extLst>
          </p:cNvPr>
          <p:cNvPicPr>
            <a:picLocks noChangeAspect="1"/>
          </p:cNvPicPr>
          <p:nvPr/>
        </p:nvPicPr>
        <p:blipFill>
          <a:blip r:embed="rId3"/>
          <a:stretch>
            <a:fillRect/>
          </a:stretch>
        </p:blipFill>
        <p:spPr>
          <a:xfrm>
            <a:off x="8702112" y="5796408"/>
            <a:ext cx="2068890" cy="407781"/>
          </a:xfrm>
          <a:prstGeom prst="rect">
            <a:avLst/>
          </a:prstGeom>
        </p:spPr>
      </p:pic>
      <p:sp>
        <p:nvSpPr>
          <p:cNvPr id="30" name="Rectangle 29">
            <a:extLst>
              <a:ext uri="{FF2B5EF4-FFF2-40B4-BE49-F238E27FC236}">
                <a16:creationId xmlns:a16="http://schemas.microsoft.com/office/drawing/2014/main" id="{D210E0D3-54BE-504E-BFFC-1A06D53B8F0D}"/>
              </a:ext>
            </a:extLst>
          </p:cNvPr>
          <p:cNvSpPr/>
          <p:nvPr/>
        </p:nvSpPr>
        <p:spPr>
          <a:xfrm>
            <a:off x="2725741" y="5162618"/>
            <a:ext cx="3355209"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D3F42"/>
                </a:solidFill>
                <a:effectLst/>
                <a:uLnTx/>
                <a:uFillTx/>
                <a:latin typeface="Century Gothic" panose="020B0502020202020204" pitchFamily="34" charset="0"/>
                <a:ea typeface="+mn-ea"/>
                <a:cs typeface="Calibri" panose="020F0502020204030204" pitchFamily="34" charset="0"/>
              </a:rPr>
              <a:t>Conscious Storytime</a:t>
            </a:r>
          </a:p>
        </p:txBody>
      </p:sp>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9256782" y="3188473"/>
            <a:ext cx="2738663" cy="239175"/>
          </a:xfrm>
          <a:prstGeom prst="rect">
            <a:avLst/>
          </a:prstGeom>
        </p:spPr>
      </p:pic>
      <p:pic>
        <p:nvPicPr>
          <p:cNvPr id="5" name="Picture 4" descr="A picture containing person, outdoor, posing&#10;&#10;Description automatically generated">
            <a:extLst>
              <a:ext uri="{FF2B5EF4-FFF2-40B4-BE49-F238E27FC236}">
                <a16:creationId xmlns:a16="http://schemas.microsoft.com/office/drawing/2014/main" id="{1AE1C8A4-F8A3-4CAC-972D-D378C543C75A}"/>
              </a:ext>
            </a:extLst>
          </p:cNvPr>
          <p:cNvPicPr>
            <a:picLocks noChangeAspect="1"/>
          </p:cNvPicPr>
          <p:nvPr/>
        </p:nvPicPr>
        <p:blipFill rotWithShape="1">
          <a:blip r:embed="rId5"/>
          <a:srcRect l="9871" r="10248"/>
          <a:stretch/>
        </p:blipFill>
        <p:spPr>
          <a:xfrm>
            <a:off x="988879" y="4293692"/>
            <a:ext cx="1687558" cy="2112617"/>
          </a:xfrm>
          <a:prstGeom prst="rect">
            <a:avLst/>
          </a:prstGeom>
        </p:spPr>
      </p:pic>
    </p:spTree>
    <p:extLst>
      <p:ext uri="{BB962C8B-B14F-4D97-AF65-F5344CB8AC3E}">
        <p14:creationId xmlns:p14="http://schemas.microsoft.com/office/powerpoint/2010/main" val="6618265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F86D-AD98-FA43-A6D3-CE8434F0F86B}"/>
              </a:ext>
            </a:extLst>
          </p:cNvPr>
          <p:cNvSpPr>
            <a:spLocks noGrp="1"/>
          </p:cNvSpPr>
          <p:nvPr>
            <p:ph type="ctrTitle"/>
          </p:nvPr>
        </p:nvSpPr>
        <p:spPr/>
        <p:txBody>
          <a:bodyPr/>
          <a:lstStyle/>
          <a:p>
            <a:r>
              <a:rPr lang="en-US" dirty="0"/>
              <a:t>Digital storytelling</a:t>
            </a:r>
          </a:p>
        </p:txBody>
      </p:sp>
      <p:sp>
        <p:nvSpPr>
          <p:cNvPr id="3" name="Subtitle 2">
            <a:extLst>
              <a:ext uri="{FF2B5EF4-FFF2-40B4-BE49-F238E27FC236}">
                <a16:creationId xmlns:a16="http://schemas.microsoft.com/office/drawing/2014/main" id="{E26C93EB-7477-EE41-94B7-16C962E0878C}"/>
              </a:ext>
            </a:extLst>
          </p:cNvPr>
          <p:cNvSpPr>
            <a:spLocks noGrp="1"/>
          </p:cNvSpPr>
          <p:nvPr>
            <p:ph type="subTitle" idx="1"/>
          </p:nvPr>
        </p:nvSpPr>
        <p:spPr/>
        <p:txBody>
          <a:bodyPr/>
          <a:lstStyle/>
          <a:p>
            <a:r>
              <a:rPr lang="en-US" dirty="0">
                <a:latin typeface="Century Gothic" panose="020B0502020202020204" pitchFamily="34" charset="0"/>
              </a:rPr>
              <a:t>Moving Your Storytime Online</a:t>
            </a:r>
          </a:p>
        </p:txBody>
      </p:sp>
    </p:spTree>
    <p:extLst>
      <p:ext uri="{BB962C8B-B14F-4D97-AF65-F5344CB8AC3E}">
        <p14:creationId xmlns:p14="http://schemas.microsoft.com/office/powerpoint/2010/main" val="1304298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3A051A8-7B07-9C46-9EBA-D6B4455CD329}"/>
              </a:ext>
            </a:extLst>
          </p:cNvPr>
          <p:cNvSpPr>
            <a:spLocks noGrp="1"/>
          </p:cNvSpPr>
          <p:nvPr>
            <p:ph type="body" sz="quarter" idx="11"/>
          </p:nvPr>
        </p:nvSpPr>
        <p:spPr/>
        <p:txBody>
          <a:bodyPr>
            <a:normAutofit fontScale="92500" lnSpcReduction="20000"/>
          </a:bodyPr>
          <a:lstStyle/>
          <a:p>
            <a:r>
              <a:rPr lang="en-US" dirty="0"/>
              <a:t>Amy Godfrey</a:t>
            </a:r>
          </a:p>
        </p:txBody>
      </p:sp>
      <p:sp>
        <p:nvSpPr>
          <p:cNvPr id="5" name="Text Placeholder 4">
            <a:extLst>
              <a:ext uri="{FF2B5EF4-FFF2-40B4-BE49-F238E27FC236}">
                <a16:creationId xmlns:a16="http://schemas.microsoft.com/office/drawing/2014/main" id="{9C4FD918-C0C2-7F41-9707-E910448E1ED6}"/>
              </a:ext>
            </a:extLst>
          </p:cNvPr>
          <p:cNvSpPr>
            <a:spLocks noGrp="1"/>
          </p:cNvSpPr>
          <p:nvPr>
            <p:ph type="body" sz="quarter" idx="12"/>
          </p:nvPr>
        </p:nvSpPr>
        <p:spPr/>
        <p:txBody>
          <a:bodyPr>
            <a:normAutofit lnSpcReduction="10000"/>
          </a:bodyPr>
          <a:lstStyle/>
          <a:p>
            <a:r>
              <a:rPr lang="en-US" dirty="0"/>
              <a:t>Little People, Big Questions</a:t>
            </a:r>
          </a:p>
        </p:txBody>
      </p:sp>
      <p:sp>
        <p:nvSpPr>
          <p:cNvPr id="7" name="Text Placeholder 6">
            <a:extLst>
              <a:ext uri="{FF2B5EF4-FFF2-40B4-BE49-F238E27FC236}">
                <a16:creationId xmlns:a16="http://schemas.microsoft.com/office/drawing/2014/main" id="{881A191B-002F-3149-8213-5C3DE2459D9D}"/>
              </a:ext>
            </a:extLst>
          </p:cNvPr>
          <p:cNvSpPr>
            <a:spLocks noGrp="1"/>
          </p:cNvSpPr>
          <p:nvPr>
            <p:ph type="body" sz="quarter" idx="14"/>
          </p:nvPr>
        </p:nvSpPr>
        <p:spPr/>
        <p:txBody>
          <a:bodyPr>
            <a:normAutofit fontScale="92500" lnSpcReduction="20000"/>
          </a:bodyPr>
          <a:lstStyle/>
          <a:p>
            <a:r>
              <a:rPr lang="en-US" dirty="0"/>
              <a:t>Brierley Ash</a:t>
            </a:r>
          </a:p>
        </p:txBody>
      </p:sp>
      <p:sp>
        <p:nvSpPr>
          <p:cNvPr id="8" name="Text Placeholder 7">
            <a:extLst>
              <a:ext uri="{FF2B5EF4-FFF2-40B4-BE49-F238E27FC236}">
                <a16:creationId xmlns:a16="http://schemas.microsoft.com/office/drawing/2014/main" id="{DBAED909-0253-994F-8A62-A2E3782C72B9}"/>
              </a:ext>
            </a:extLst>
          </p:cNvPr>
          <p:cNvSpPr>
            <a:spLocks noGrp="1"/>
          </p:cNvSpPr>
          <p:nvPr>
            <p:ph type="body" sz="quarter" idx="15"/>
          </p:nvPr>
        </p:nvSpPr>
        <p:spPr/>
        <p:txBody>
          <a:bodyPr/>
          <a:lstStyle/>
          <a:p>
            <a:r>
              <a:rPr lang="en-US" dirty="0"/>
              <a:t>NoveList Metadata Librarian</a:t>
            </a:r>
          </a:p>
        </p:txBody>
      </p:sp>
      <p:sp>
        <p:nvSpPr>
          <p:cNvPr id="12" name="Text Placeholder 11">
            <a:extLst>
              <a:ext uri="{FF2B5EF4-FFF2-40B4-BE49-F238E27FC236}">
                <a16:creationId xmlns:a16="http://schemas.microsoft.com/office/drawing/2014/main" id="{E05955F2-5680-AA4F-AE63-95971FF2E861}"/>
              </a:ext>
            </a:extLst>
          </p:cNvPr>
          <p:cNvSpPr>
            <a:spLocks noGrp="1"/>
          </p:cNvSpPr>
          <p:nvPr>
            <p:ph type="body" sz="quarter" idx="19"/>
          </p:nvPr>
        </p:nvSpPr>
        <p:spPr/>
        <p:txBody>
          <a:bodyPr>
            <a:normAutofit fontScale="92500" lnSpcReduction="20000"/>
          </a:bodyPr>
          <a:lstStyle/>
          <a:p>
            <a:r>
              <a:rPr lang="en-US" dirty="0"/>
              <a:t>Meet</a:t>
            </a:r>
            <a:br>
              <a:rPr lang="en-US" dirty="0"/>
            </a:br>
            <a:r>
              <a:rPr lang="en-US" dirty="0"/>
              <a:t>Our Presenters</a:t>
            </a:r>
          </a:p>
        </p:txBody>
      </p:sp>
      <p:pic>
        <p:nvPicPr>
          <p:cNvPr id="14" name="Picture 14" descr="A person posing for the camera&#10;&#10;Description automatically generated">
            <a:extLst>
              <a:ext uri="{FF2B5EF4-FFF2-40B4-BE49-F238E27FC236}">
                <a16:creationId xmlns:a16="http://schemas.microsoft.com/office/drawing/2014/main" id="{3CE1AD13-6662-4AAE-A9F5-19DC43BED61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3122613" y="1779588"/>
            <a:ext cx="2146300" cy="2944812"/>
          </a:xfrm>
        </p:spPr>
      </p:pic>
      <p:sp>
        <p:nvSpPr>
          <p:cNvPr id="21" name="Rectangle 20">
            <a:extLst>
              <a:ext uri="{FF2B5EF4-FFF2-40B4-BE49-F238E27FC236}">
                <a16:creationId xmlns:a16="http://schemas.microsoft.com/office/drawing/2014/main" id="{46F0A264-2034-48F8-985E-6DB0EFBFDBCE}"/>
              </a:ext>
            </a:extLst>
          </p:cNvPr>
          <p:cNvSpPr/>
          <p:nvPr/>
        </p:nvSpPr>
        <p:spPr>
          <a:xfrm>
            <a:off x="8322067" y="4643919"/>
            <a:ext cx="2835668" cy="1397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7" name="Picture 17" descr="A person posing for the camera&#10;&#10;Description automatically generated">
            <a:extLst>
              <a:ext uri="{FF2B5EF4-FFF2-40B4-BE49-F238E27FC236}">
                <a16:creationId xmlns:a16="http://schemas.microsoft.com/office/drawing/2014/main" id="{22D21FB7-03BD-47B9-9907-20E35D9D0B4B}"/>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a:stretch/>
        </p:blipFill>
        <p:spPr>
          <a:xfrm>
            <a:off x="5848624" y="1774588"/>
            <a:ext cx="2146300" cy="2945182"/>
          </a:xfrm>
        </p:spPr>
      </p:pic>
    </p:spTree>
    <p:extLst>
      <p:ext uri="{BB962C8B-B14F-4D97-AF65-F5344CB8AC3E}">
        <p14:creationId xmlns:p14="http://schemas.microsoft.com/office/powerpoint/2010/main" val="3551317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353D4B-9A5A-D94E-A967-E6AD8F631BA5}"/>
              </a:ext>
            </a:extLst>
          </p:cNvPr>
          <p:cNvSpPr/>
          <p:nvPr/>
        </p:nvSpPr>
        <p:spPr>
          <a:xfrm>
            <a:off x="3048001" y="5038586"/>
            <a:ext cx="9151524" cy="1074295"/>
          </a:xfrm>
          <a:prstGeom prst="rect">
            <a:avLst/>
          </a:prstGeom>
          <a:solidFill>
            <a:schemeClr val="bg1">
              <a:lumMod val="8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2BD5BF17-F953-4B43-9962-6353ECEC0B29}"/>
              </a:ext>
            </a:extLst>
          </p:cNvPr>
          <p:cNvSpPr/>
          <p:nvPr/>
        </p:nvSpPr>
        <p:spPr>
          <a:xfrm>
            <a:off x="3055525" y="3034405"/>
            <a:ext cx="9143999" cy="1086524"/>
          </a:xfrm>
          <a:prstGeom prst="rect">
            <a:avLst/>
          </a:prstGeom>
          <a:solidFill>
            <a:schemeClr val="bg1">
              <a:lumMod val="8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AB3D15B-31BF-AF4F-A42E-17DE08961912}"/>
              </a:ext>
            </a:extLst>
          </p:cNvPr>
          <p:cNvSpPr/>
          <p:nvPr/>
        </p:nvSpPr>
        <p:spPr>
          <a:xfrm>
            <a:off x="3055525" y="1111266"/>
            <a:ext cx="9143999" cy="1086524"/>
          </a:xfrm>
          <a:prstGeom prst="rect">
            <a:avLst/>
          </a:prstGeom>
          <a:solidFill>
            <a:schemeClr val="bg1">
              <a:lumMod val="85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24" name="Picture Placeholder 23" descr="A picture containing indoor, table, sitting, wooden&#10;&#10;Description automatically generated">
            <a:extLst>
              <a:ext uri="{FF2B5EF4-FFF2-40B4-BE49-F238E27FC236}">
                <a16:creationId xmlns:a16="http://schemas.microsoft.com/office/drawing/2014/main" id="{6C490F23-E229-E240-ABF0-C7151C163377}"/>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a:xfrm>
            <a:off x="-1" y="-1"/>
            <a:ext cx="3104011" cy="6112882"/>
          </a:xfrm>
        </p:spPr>
      </p:pic>
      <p:sp>
        <p:nvSpPr>
          <p:cNvPr id="3" name="Text Placeholder 2">
            <a:extLst>
              <a:ext uri="{FF2B5EF4-FFF2-40B4-BE49-F238E27FC236}">
                <a16:creationId xmlns:a16="http://schemas.microsoft.com/office/drawing/2014/main" id="{0081F100-AB2B-0B4F-A5BB-2AF093095E4A}"/>
              </a:ext>
            </a:extLst>
          </p:cNvPr>
          <p:cNvSpPr>
            <a:spLocks noGrp="1"/>
          </p:cNvSpPr>
          <p:nvPr>
            <p:ph type="body" sz="quarter" idx="10"/>
          </p:nvPr>
        </p:nvSpPr>
        <p:spPr>
          <a:xfrm>
            <a:off x="3380599" y="1111265"/>
            <a:ext cx="8542338" cy="4939941"/>
          </a:xfrm>
        </p:spPr>
        <p:txBody>
          <a:bodyPr/>
          <a:lstStyle/>
          <a:p>
            <a:r>
              <a:rPr lang="en-US" dirty="0">
                <a:latin typeface="Century Gothic" panose="020B0502020202020204" pitchFamily="34" charset="0"/>
              </a:rPr>
              <a:t>Storytelling tools</a:t>
            </a:r>
          </a:p>
          <a:p>
            <a:r>
              <a:rPr lang="en-US" dirty="0">
                <a:latin typeface="Century Gothic" panose="020B0502020202020204" pitchFamily="34" charset="0"/>
              </a:rPr>
              <a:t>Storytelling platforms</a:t>
            </a:r>
          </a:p>
          <a:p>
            <a:r>
              <a:rPr lang="en-US" dirty="0">
                <a:latin typeface="Century Gothic" panose="020B0502020202020204" pitchFamily="34" charset="0"/>
              </a:rPr>
              <a:t>Engagement</a:t>
            </a:r>
          </a:p>
          <a:p>
            <a:r>
              <a:rPr lang="en-US" dirty="0">
                <a:latin typeface="Century Gothic" panose="020B0502020202020204" pitchFamily="34" charset="0"/>
              </a:rPr>
              <a:t>Questions</a:t>
            </a:r>
          </a:p>
          <a:p>
            <a:pPr marL="91440" indent="0">
              <a:buNone/>
            </a:pPr>
            <a:endParaRPr lang="en-US" dirty="0"/>
          </a:p>
        </p:txBody>
      </p:sp>
      <p:sp>
        <p:nvSpPr>
          <p:cNvPr id="5" name="Rectangle 4">
            <a:extLst>
              <a:ext uri="{FF2B5EF4-FFF2-40B4-BE49-F238E27FC236}">
                <a16:creationId xmlns:a16="http://schemas.microsoft.com/office/drawing/2014/main" id="{317CEA42-205D-F343-8B25-04EDA85AFDC1}"/>
              </a:ext>
            </a:extLst>
          </p:cNvPr>
          <p:cNvSpPr/>
          <p:nvPr/>
        </p:nvSpPr>
        <p:spPr>
          <a:xfrm>
            <a:off x="505" y="-1"/>
            <a:ext cx="3121367" cy="6121453"/>
          </a:xfrm>
          <a:prstGeom prst="rect">
            <a:avLst/>
          </a:prstGeom>
          <a:solidFill>
            <a:schemeClr val="accent4">
              <a:alpha val="89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5DB7139-0068-7142-8A17-94D8E5EA9507}"/>
              </a:ext>
            </a:extLst>
          </p:cNvPr>
          <p:cNvSpPr txBox="1"/>
          <p:nvPr/>
        </p:nvSpPr>
        <p:spPr>
          <a:xfrm>
            <a:off x="206477" y="216310"/>
            <a:ext cx="26055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Agenda</a:t>
            </a:r>
          </a:p>
        </p:txBody>
      </p:sp>
      <p:cxnSp>
        <p:nvCxnSpPr>
          <p:cNvPr id="7" name="Straight Connector 6">
            <a:extLst>
              <a:ext uri="{FF2B5EF4-FFF2-40B4-BE49-F238E27FC236}">
                <a16:creationId xmlns:a16="http://schemas.microsoft.com/office/drawing/2014/main" id="{09A50C22-5E8C-9C46-A018-9AC0AD3044E0}"/>
              </a:ext>
            </a:extLst>
          </p:cNvPr>
          <p:cNvCxnSpPr/>
          <p:nvPr/>
        </p:nvCxnSpPr>
        <p:spPr>
          <a:xfrm>
            <a:off x="356923" y="1084007"/>
            <a:ext cx="731231" cy="0"/>
          </a:xfrm>
          <a:prstGeom prst="line">
            <a:avLst/>
          </a:prstGeom>
          <a:ln w="114300" cap="sq" cmpd="sng">
            <a:solidFill>
              <a:srgbClr val="F78B1E"/>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17433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7A23E-C487-B04B-A85B-C15074C4EF80}"/>
              </a:ext>
            </a:extLst>
          </p:cNvPr>
          <p:cNvSpPr>
            <a:spLocks noGrp="1"/>
          </p:cNvSpPr>
          <p:nvPr>
            <p:ph type="title"/>
          </p:nvPr>
        </p:nvSpPr>
        <p:spPr/>
        <p:txBody>
          <a:bodyPr/>
          <a:lstStyle/>
          <a:p>
            <a:r>
              <a:rPr lang="en-US" dirty="0"/>
              <a:t>Digital Storytelling Tools</a:t>
            </a:r>
          </a:p>
        </p:txBody>
      </p:sp>
      <p:cxnSp>
        <p:nvCxnSpPr>
          <p:cNvPr id="4" name="Straight Connector 3">
            <a:extLst>
              <a:ext uri="{FF2B5EF4-FFF2-40B4-BE49-F238E27FC236}">
                <a16:creationId xmlns:a16="http://schemas.microsoft.com/office/drawing/2014/main" id="{BBE3D0B5-7499-2D42-A0C5-7A7BAF721863}"/>
              </a:ext>
            </a:extLst>
          </p:cNvPr>
          <p:cNvCxnSpPr/>
          <p:nvPr/>
        </p:nvCxnSpPr>
        <p:spPr>
          <a:xfrm>
            <a:off x="580104" y="1211824"/>
            <a:ext cx="731231" cy="0"/>
          </a:xfrm>
          <a:prstGeom prst="line">
            <a:avLst/>
          </a:prstGeom>
          <a:ln w="114300" cap="sq" cmpd="sng">
            <a:solidFill>
              <a:srgbClr val="8162B2"/>
            </a:solidFill>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1C8B86D3-E5CD-E246-B0B6-D6A84B19090B}"/>
              </a:ext>
            </a:extLst>
          </p:cNvPr>
          <p:cNvGraphicFramePr>
            <a:graphicFrameLocks/>
          </p:cNvGraphicFramePr>
          <p:nvPr/>
        </p:nvGraphicFramePr>
        <p:xfrm>
          <a:off x="609600" y="1949645"/>
          <a:ext cx="11049000" cy="3765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Graphic 5" descr="Web cam with solid fill">
            <a:extLst>
              <a:ext uri="{FF2B5EF4-FFF2-40B4-BE49-F238E27FC236}">
                <a16:creationId xmlns:a16="http://schemas.microsoft.com/office/drawing/2014/main" id="{4F456E20-B84E-42A4-905D-7FC8C1779F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8459" y="2514600"/>
            <a:ext cx="914400" cy="914400"/>
          </a:xfrm>
          <a:prstGeom prst="rect">
            <a:avLst/>
          </a:prstGeom>
        </p:spPr>
      </p:pic>
      <p:pic>
        <p:nvPicPr>
          <p:cNvPr id="8" name="Graphic 7" descr="Radio microphone with solid fill">
            <a:extLst>
              <a:ext uri="{FF2B5EF4-FFF2-40B4-BE49-F238E27FC236}">
                <a16:creationId xmlns:a16="http://schemas.microsoft.com/office/drawing/2014/main" id="{14FE06A5-2C84-4688-BDFA-08135DF4B28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8800" y="2514600"/>
            <a:ext cx="914400" cy="914400"/>
          </a:xfrm>
          <a:prstGeom prst="rect">
            <a:avLst/>
          </a:prstGeom>
        </p:spPr>
      </p:pic>
      <p:pic>
        <p:nvPicPr>
          <p:cNvPr id="10" name="Graphic 9" descr="Headphones with solid fill">
            <a:extLst>
              <a:ext uri="{FF2B5EF4-FFF2-40B4-BE49-F238E27FC236}">
                <a16:creationId xmlns:a16="http://schemas.microsoft.com/office/drawing/2014/main" id="{66E01E13-3849-4CA6-A03B-73175951633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18141" y="2514600"/>
            <a:ext cx="914400" cy="914400"/>
          </a:xfrm>
          <a:prstGeom prst="rect">
            <a:avLst/>
          </a:prstGeom>
        </p:spPr>
      </p:pic>
    </p:spTree>
    <p:extLst>
      <p:ext uri="{BB962C8B-B14F-4D97-AF65-F5344CB8AC3E}">
        <p14:creationId xmlns:p14="http://schemas.microsoft.com/office/powerpoint/2010/main" val="88041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2">
            <a:extLst>
              <a:ext uri="{FF2B5EF4-FFF2-40B4-BE49-F238E27FC236}">
                <a16:creationId xmlns:a16="http://schemas.microsoft.com/office/drawing/2014/main" id="{7D37717B-68D6-D541-87DB-C97B4D3DCA9E}"/>
              </a:ext>
            </a:extLst>
          </p:cNvPr>
          <p:cNvGraphicFramePr>
            <a:graphicFrameLocks/>
          </p:cNvGraphicFramePr>
          <p:nvPr/>
        </p:nvGraphicFramePr>
        <p:xfrm>
          <a:off x="3411020" y="0"/>
          <a:ext cx="8609742" cy="66165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4051763-4B86-2E43-8220-940C1964749E}"/>
              </a:ext>
            </a:extLst>
          </p:cNvPr>
          <p:cNvSpPr>
            <a:spLocks noGrp="1"/>
          </p:cNvSpPr>
          <p:nvPr>
            <p:ph type="title"/>
          </p:nvPr>
        </p:nvSpPr>
        <p:spPr/>
        <p:txBody>
          <a:bodyPr/>
          <a:lstStyle/>
          <a:p>
            <a:r>
              <a:rPr lang="en-US" dirty="0"/>
              <a:t>Which </a:t>
            </a:r>
            <a:br>
              <a:rPr lang="en-US" dirty="0"/>
            </a:br>
            <a:r>
              <a:rPr lang="en-US" dirty="0"/>
              <a:t>Platform?</a:t>
            </a:r>
          </a:p>
        </p:txBody>
      </p:sp>
      <p:cxnSp>
        <p:nvCxnSpPr>
          <p:cNvPr id="4" name="Straight Connector 3">
            <a:extLst>
              <a:ext uri="{FF2B5EF4-FFF2-40B4-BE49-F238E27FC236}">
                <a16:creationId xmlns:a16="http://schemas.microsoft.com/office/drawing/2014/main" id="{97E577F5-D99D-F14E-87C6-5E37F039FC6B}"/>
              </a:ext>
            </a:extLst>
          </p:cNvPr>
          <p:cNvCxnSpPr>
            <a:cxnSpLocks/>
          </p:cNvCxnSpPr>
          <p:nvPr/>
        </p:nvCxnSpPr>
        <p:spPr>
          <a:xfrm>
            <a:off x="3256300" y="1565438"/>
            <a:ext cx="0" cy="3315956"/>
          </a:xfrm>
          <a:prstGeom prst="line">
            <a:avLst/>
          </a:prstGeom>
          <a:ln w="1905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90235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36FB-18C7-554E-A7CF-4AA59DBA23A7}"/>
              </a:ext>
            </a:extLst>
          </p:cNvPr>
          <p:cNvSpPr>
            <a:spLocks noGrp="1"/>
          </p:cNvSpPr>
          <p:nvPr>
            <p:ph type="title"/>
          </p:nvPr>
        </p:nvSpPr>
        <p:spPr/>
        <p:txBody>
          <a:bodyPr/>
          <a:lstStyle/>
          <a:p>
            <a:r>
              <a:rPr lang="en-US" dirty="0"/>
              <a:t>Live Platforms</a:t>
            </a:r>
          </a:p>
        </p:txBody>
      </p:sp>
      <p:cxnSp>
        <p:nvCxnSpPr>
          <p:cNvPr id="4" name="Straight Connector 3">
            <a:extLst>
              <a:ext uri="{FF2B5EF4-FFF2-40B4-BE49-F238E27FC236}">
                <a16:creationId xmlns:a16="http://schemas.microsoft.com/office/drawing/2014/main" id="{283E9A1F-B638-AF41-B96D-C7A0B742E340}"/>
              </a:ext>
            </a:extLst>
          </p:cNvPr>
          <p:cNvCxnSpPr/>
          <p:nvPr/>
        </p:nvCxnSpPr>
        <p:spPr>
          <a:xfrm>
            <a:off x="551879" y="1165121"/>
            <a:ext cx="731231" cy="0"/>
          </a:xfrm>
          <a:prstGeom prst="line">
            <a:avLst/>
          </a:prstGeom>
          <a:ln w="114300" cap="sq" cmpd="sng">
            <a:solidFill>
              <a:srgbClr val="3C75CF"/>
            </a:solidFill>
            <a:round/>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68D81461-A891-3243-8CF2-CD85F29335EA}"/>
              </a:ext>
            </a:extLst>
          </p:cNvPr>
          <p:cNvGraphicFramePr>
            <a:graphicFrameLocks noGrp="1"/>
          </p:cNvGraphicFramePr>
          <p:nvPr>
            <p:ph type="dgm" sz="quarter" idx="10"/>
          </p:nvPr>
        </p:nvGraphicFramePr>
        <p:xfrm>
          <a:off x="415925" y="1553957"/>
          <a:ext cx="11323638" cy="423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46037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36FB-18C7-554E-A7CF-4AA59DBA23A7}"/>
              </a:ext>
            </a:extLst>
          </p:cNvPr>
          <p:cNvSpPr>
            <a:spLocks noGrp="1"/>
          </p:cNvSpPr>
          <p:nvPr>
            <p:ph type="title"/>
          </p:nvPr>
        </p:nvSpPr>
        <p:spPr/>
        <p:txBody>
          <a:bodyPr/>
          <a:lstStyle/>
          <a:p>
            <a:r>
              <a:rPr lang="en-US" dirty="0"/>
              <a:t>Prerecorded Platforms</a:t>
            </a:r>
          </a:p>
        </p:txBody>
      </p:sp>
      <p:cxnSp>
        <p:nvCxnSpPr>
          <p:cNvPr id="4" name="Straight Connector 3">
            <a:extLst>
              <a:ext uri="{FF2B5EF4-FFF2-40B4-BE49-F238E27FC236}">
                <a16:creationId xmlns:a16="http://schemas.microsoft.com/office/drawing/2014/main" id="{283E9A1F-B638-AF41-B96D-C7A0B742E340}"/>
              </a:ext>
            </a:extLst>
          </p:cNvPr>
          <p:cNvCxnSpPr/>
          <p:nvPr/>
        </p:nvCxnSpPr>
        <p:spPr>
          <a:xfrm>
            <a:off x="551879" y="1165121"/>
            <a:ext cx="731231" cy="0"/>
          </a:xfrm>
          <a:prstGeom prst="line">
            <a:avLst/>
          </a:prstGeom>
          <a:ln w="114300" cap="sq" cmpd="sng">
            <a:solidFill>
              <a:srgbClr val="3C75CF"/>
            </a:solidFill>
            <a:round/>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68D81461-A891-3243-8CF2-CD85F29335EA}"/>
              </a:ext>
            </a:extLst>
          </p:cNvPr>
          <p:cNvGraphicFramePr>
            <a:graphicFrameLocks noGrp="1"/>
          </p:cNvGraphicFramePr>
          <p:nvPr>
            <p:ph type="dgm" sz="quarter" idx="10"/>
          </p:nvPr>
        </p:nvGraphicFramePr>
        <p:xfrm>
          <a:off x="415925" y="1553957"/>
          <a:ext cx="11323638" cy="423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6653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58872B-265F-164B-9DD6-396CBCF44ABF}"/>
              </a:ext>
            </a:extLst>
          </p:cNvPr>
          <p:cNvSpPr/>
          <p:nvPr/>
        </p:nvSpPr>
        <p:spPr>
          <a:xfrm>
            <a:off x="0" y="0"/>
            <a:ext cx="8701548" cy="62045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494649A4-6A03-DB47-A3CE-EE21ED21EAED}"/>
              </a:ext>
            </a:extLst>
          </p:cNvPr>
          <p:cNvSpPr/>
          <p:nvPr/>
        </p:nvSpPr>
        <p:spPr>
          <a:xfrm>
            <a:off x="524845" y="2364607"/>
            <a:ext cx="208346" cy="2750166"/>
          </a:xfrm>
          <a:prstGeom prst="rect">
            <a:avLst/>
          </a:prstGeom>
          <a:solidFill>
            <a:srgbClr val="80C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BFEAF2B6-C41E-6A40-94B6-7E5ECECBCBB6}"/>
              </a:ext>
            </a:extLst>
          </p:cNvPr>
          <p:cNvSpPr>
            <a:spLocks noGrp="1"/>
          </p:cNvSpPr>
          <p:nvPr>
            <p:ph type="body" sz="quarter" idx="11"/>
          </p:nvPr>
        </p:nvSpPr>
        <p:spPr>
          <a:xfrm>
            <a:off x="1040693" y="2900463"/>
            <a:ext cx="7179075" cy="1966913"/>
          </a:xfrm>
        </p:spPr>
        <p:txBody>
          <a:bodyPr/>
          <a:lstStyle/>
          <a:p>
            <a:r>
              <a:rPr lang="en-US" sz="5400" dirty="0">
                <a:solidFill>
                  <a:schemeClr val="bg1"/>
                </a:solidFill>
                <a:latin typeface="Century Gothic" panose="020B0502020202020204" pitchFamily="34" charset="0"/>
              </a:rPr>
              <a:t>ENGAGING THROUGH SCREENS</a:t>
            </a:r>
          </a:p>
          <a:p>
            <a:endParaRPr lang="en-US" dirty="0">
              <a:solidFill>
                <a:schemeClr val="bg1"/>
              </a:solidFill>
            </a:endParaRPr>
          </a:p>
        </p:txBody>
      </p:sp>
      <p:pic>
        <p:nvPicPr>
          <p:cNvPr id="20" name="Picture Placeholder 19" descr="Smiling school boys sharing a tablet">
            <a:extLst>
              <a:ext uri="{FF2B5EF4-FFF2-40B4-BE49-F238E27FC236}">
                <a16:creationId xmlns:a16="http://schemas.microsoft.com/office/drawing/2014/main" id="{778D6FB8-AF14-884A-9E6F-31381F651632}"/>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p:blipFill>
        <p:spPr>
          <a:xfrm>
            <a:off x="8534401" y="0"/>
            <a:ext cx="3657600" cy="6210502"/>
          </a:xfrm>
        </p:spPr>
      </p:pic>
    </p:spTree>
    <p:extLst>
      <p:ext uri="{BB962C8B-B14F-4D97-AF65-F5344CB8AC3E}">
        <p14:creationId xmlns:p14="http://schemas.microsoft.com/office/powerpoint/2010/main" val="2517842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F5D4C-3A02-9941-9C29-2033BEA7C222}"/>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49F58333-4A1D-CA4B-9437-6F3A14F97064}"/>
              </a:ext>
            </a:extLst>
          </p:cNvPr>
          <p:cNvSpPr>
            <a:spLocks noGrp="1"/>
          </p:cNvSpPr>
          <p:nvPr>
            <p:ph type="body" sz="quarter" idx="10"/>
          </p:nvPr>
        </p:nvSpPr>
        <p:spPr>
          <a:xfrm>
            <a:off x="831785" y="3545427"/>
            <a:ext cx="10515600" cy="795569"/>
          </a:xfrm>
        </p:spPr>
        <p:txBody>
          <a:bodyPr>
            <a:normAutofit/>
          </a:bodyPr>
          <a:lstStyle/>
          <a:p>
            <a:r>
              <a:rPr lang="en-US" dirty="0"/>
              <a:t>Amy Godfrey|  Little People, Big Questions                         Brierley Ash|  NoveList Metadata Librarian</a:t>
            </a:r>
          </a:p>
          <a:p>
            <a:endParaRPr lang="en-US" dirty="0"/>
          </a:p>
          <a:p>
            <a:endParaRPr lang="en-US" dirty="0"/>
          </a:p>
          <a:p>
            <a:endParaRPr lang="en-US" dirty="0"/>
          </a:p>
        </p:txBody>
      </p:sp>
      <p:sp>
        <p:nvSpPr>
          <p:cNvPr id="4" name="Text Placeholder 3">
            <a:extLst>
              <a:ext uri="{FF2B5EF4-FFF2-40B4-BE49-F238E27FC236}">
                <a16:creationId xmlns:a16="http://schemas.microsoft.com/office/drawing/2014/main" id="{FFE202E4-A730-EF40-8656-64D6DCFEFABA}"/>
              </a:ext>
            </a:extLst>
          </p:cNvPr>
          <p:cNvSpPr>
            <a:spLocks noGrp="1"/>
          </p:cNvSpPr>
          <p:nvPr>
            <p:ph type="body" sz="quarter" idx="13"/>
          </p:nvPr>
        </p:nvSpPr>
        <p:spPr/>
        <p:txBody>
          <a:bodyPr/>
          <a:lstStyle/>
          <a:p>
            <a:r>
              <a:rPr lang="en-US" dirty="0"/>
              <a:t>amygodfrey@gmail.com</a:t>
            </a:r>
          </a:p>
        </p:txBody>
      </p:sp>
      <p:sp>
        <p:nvSpPr>
          <p:cNvPr id="5" name="Text Placeholder 4">
            <a:extLst>
              <a:ext uri="{FF2B5EF4-FFF2-40B4-BE49-F238E27FC236}">
                <a16:creationId xmlns:a16="http://schemas.microsoft.com/office/drawing/2014/main" id="{54B1927A-CAC8-BF4C-AE39-C7A31D741EFD}"/>
              </a:ext>
            </a:extLst>
          </p:cNvPr>
          <p:cNvSpPr>
            <a:spLocks noGrp="1"/>
          </p:cNvSpPr>
          <p:nvPr>
            <p:ph type="body" sz="quarter" idx="14"/>
          </p:nvPr>
        </p:nvSpPr>
        <p:spPr>
          <a:xfrm>
            <a:off x="6996201" y="5303774"/>
            <a:ext cx="3465322" cy="503015"/>
          </a:xfrm>
        </p:spPr>
        <p:txBody>
          <a:bodyPr/>
          <a:lstStyle/>
          <a:p>
            <a:r>
              <a:rPr lang="en-US" dirty="0"/>
              <a:t>bash@ebsco.com</a:t>
            </a:r>
          </a:p>
        </p:txBody>
      </p:sp>
    </p:spTree>
    <p:extLst>
      <p:ext uri="{BB962C8B-B14F-4D97-AF65-F5344CB8AC3E}">
        <p14:creationId xmlns:p14="http://schemas.microsoft.com/office/powerpoint/2010/main" val="1264372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715B07A-13EF-42BF-97FB-D3C15F1AAA8D}"/>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Library Value in the Ecosystem: Yesterday</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
        <p:nvSpPr>
          <p:cNvPr id="8" name="Rectangle 7">
            <a:extLst>
              <a:ext uri="{FF2B5EF4-FFF2-40B4-BE49-F238E27FC236}">
                <a16:creationId xmlns:a16="http://schemas.microsoft.com/office/drawing/2014/main" id="{8D47E61B-F8A1-43C6-A817-CC13E28B6604}"/>
              </a:ext>
            </a:extLst>
          </p:cNvPr>
          <p:cNvSpPr/>
          <p:nvPr/>
        </p:nvSpPr>
        <p:spPr>
          <a:xfrm>
            <a:off x="5843450" y="1600201"/>
            <a:ext cx="5890617" cy="1022798"/>
          </a:xfrm>
          <a:prstGeom prst="rect">
            <a:avLst/>
          </a:prstGeom>
          <a:solidFill>
            <a:srgbClr val="31859B">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Delivery</a:t>
            </a:r>
          </a:p>
        </p:txBody>
      </p:sp>
      <p:sp>
        <p:nvSpPr>
          <p:cNvPr id="9" name="Rectangle 8">
            <a:extLst>
              <a:ext uri="{FF2B5EF4-FFF2-40B4-BE49-F238E27FC236}">
                <a16:creationId xmlns:a16="http://schemas.microsoft.com/office/drawing/2014/main" id="{5BFE461A-DCBE-40C0-AAA0-15520617B332}"/>
              </a:ext>
            </a:extLst>
          </p:cNvPr>
          <p:cNvSpPr/>
          <p:nvPr/>
        </p:nvSpPr>
        <p:spPr>
          <a:xfrm>
            <a:off x="665987" y="1600200"/>
            <a:ext cx="2589712" cy="1022798"/>
          </a:xfrm>
          <a:prstGeom prst="rect">
            <a:avLst/>
          </a:prstGeom>
          <a:solidFill>
            <a:srgbClr val="002F5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Discovery</a:t>
            </a:r>
          </a:p>
        </p:txBody>
      </p:sp>
      <p:sp>
        <p:nvSpPr>
          <p:cNvPr id="10" name="Rectangle 9">
            <a:extLst>
              <a:ext uri="{FF2B5EF4-FFF2-40B4-BE49-F238E27FC236}">
                <a16:creationId xmlns:a16="http://schemas.microsoft.com/office/drawing/2014/main" id="{B8213E31-68E8-414C-BE28-450DA808331A}"/>
              </a:ext>
            </a:extLst>
          </p:cNvPr>
          <p:cNvSpPr/>
          <p:nvPr/>
        </p:nvSpPr>
        <p:spPr>
          <a:xfrm>
            <a:off x="3255698" y="1600200"/>
            <a:ext cx="2587752" cy="1022798"/>
          </a:xfrm>
          <a:prstGeom prst="rect">
            <a:avLst/>
          </a:prstGeom>
          <a:solidFill>
            <a:srgbClr val="3E75CF"/>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Discernment</a:t>
            </a:r>
          </a:p>
        </p:txBody>
      </p:sp>
      <p:sp>
        <p:nvSpPr>
          <p:cNvPr id="21" name="Rectangle 20">
            <a:extLst>
              <a:ext uri="{FF2B5EF4-FFF2-40B4-BE49-F238E27FC236}">
                <a16:creationId xmlns:a16="http://schemas.microsoft.com/office/drawing/2014/main" id="{CA2A4367-A25D-4629-AD94-4EA015B3D5D7}"/>
              </a:ext>
            </a:extLst>
          </p:cNvPr>
          <p:cNvSpPr/>
          <p:nvPr/>
        </p:nvSpPr>
        <p:spPr>
          <a:xfrm>
            <a:off x="5843450" y="2622998"/>
            <a:ext cx="5890616" cy="3434902"/>
          </a:xfrm>
          <a:prstGeom prst="rect">
            <a:avLst/>
          </a:prstGeom>
          <a:solidFill>
            <a:srgbClr val="31859B">
              <a:lumMod val="75000"/>
              <a:alpha val="16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pic>
        <p:nvPicPr>
          <p:cNvPr id="24" name="Picture 23" descr="A picture containing logo&#10;&#10;Description automatically generated">
            <a:extLst>
              <a:ext uri="{FF2B5EF4-FFF2-40B4-BE49-F238E27FC236}">
                <a16:creationId xmlns:a16="http://schemas.microsoft.com/office/drawing/2014/main" id="{AF767E3E-B078-4861-A283-EA1470CA96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5609" y="2032170"/>
            <a:ext cx="4178407" cy="4178407"/>
          </a:xfrm>
          <a:prstGeom prst="rect">
            <a:avLst/>
          </a:prstGeom>
        </p:spPr>
      </p:pic>
    </p:spTree>
    <p:extLst>
      <p:ext uri="{BB962C8B-B14F-4D97-AF65-F5344CB8AC3E}">
        <p14:creationId xmlns:p14="http://schemas.microsoft.com/office/powerpoint/2010/main" val="79448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forest&#10;&#10;Description automatically generated">
            <a:extLst>
              <a:ext uri="{FF2B5EF4-FFF2-40B4-BE49-F238E27FC236}">
                <a16:creationId xmlns:a16="http://schemas.microsoft.com/office/drawing/2014/main" id="{455F7787-8405-0B4E-818F-99CF6C6E314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07928" y="4309234"/>
            <a:ext cx="1552200" cy="2097076"/>
          </a:xfrm>
          <a:prstGeom prst="rect">
            <a:avLst/>
          </a:prstGeom>
        </p:spPr>
      </p:pic>
      <p:pic>
        <p:nvPicPr>
          <p:cNvPr id="24" name="Picture 23" descr="A picture containing person, child, hair&#10;&#10;Description automatically generated">
            <a:extLst>
              <a:ext uri="{FF2B5EF4-FFF2-40B4-BE49-F238E27FC236}">
                <a16:creationId xmlns:a16="http://schemas.microsoft.com/office/drawing/2014/main" id="{70BF091E-3FFD-6945-98AA-44F90230890C}"/>
              </a:ext>
            </a:extLst>
          </p:cNvPr>
          <p:cNvPicPr preferRelativeResize="0">
            <a:picLocks noChangeAspect="1"/>
          </p:cNvPicPr>
          <p:nvPr/>
        </p:nvPicPr>
        <p:blipFill rotWithShape="1">
          <a:blip r:embed="rId3" cstate="screen">
            <a:extLst>
              <a:ext uri="{28A0092B-C50C-407E-A947-70E740481C1C}">
                <a14:useLocalDpi xmlns:a14="http://schemas.microsoft.com/office/drawing/2010/main"/>
              </a:ext>
            </a:extLst>
          </a:blip>
          <a:srcRect b="-445"/>
          <a:stretch/>
        </p:blipFill>
        <p:spPr>
          <a:xfrm rot="16200000">
            <a:off x="791631" y="4598533"/>
            <a:ext cx="2133079" cy="1554480"/>
          </a:xfrm>
          <a:prstGeom prst="rect">
            <a:avLst/>
          </a:prstGeom>
        </p:spPr>
      </p:pic>
      <p:sp>
        <p:nvSpPr>
          <p:cNvPr id="4" name="Rectangle 3">
            <a:extLst>
              <a:ext uri="{FF2B5EF4-FFF2-40B4-BE49-F238E27FC236}">
                <a16:creationId xmlns:a16="http://schemas.microsoft.com/office/drawing/2014/main" id="{C2C22844-5242-0D4B-9D02-F01F976080EA}"/>
              </a:ext>
            </a:extLst>
          </p:cNvPr>
          <p:cNvSpPr/>
          <p:nvPr/>
        </p:nvSpPr>
        <p:spPr>
          <a:xfrm>
            <a:off x="-29390" y="-6927"/>
            <a:ext cx="12250783" cy="3081432"/>
          </a:xfrm>
          <a:prstGeom prst="rect">
            <a:avLst/>
          </a:prstGeom>
          <a:solidFill>
            <a:srgbClr val="8063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1400">
              <a:solidFill>
                <a:prstClr val="white"/>
              </a:solidFill>
              <a:latin typeface="Calibri" panose="020F0502020204030204"/>
              <a:sym typeface="Arial"/>
            </a:endParaRPr>
          </a:p>
        </p:txBody>
      </p:sp>
      <p:sp>
        <p:nvSpPr>
          <p:cNvPr id="10" name="Title 2">
            <a:extLst>
              <a:ext uri="{FF2B5EF4-FFF2-40B4-BE49-F238E27FC236}">
                <a16:creationId xmlns:a16="http://schemas.microsoft.com/office/drawing/2014/main" id="{47426ABA-D1CA-4941-B0F5-D8E7FA51B924}"/>
              </a:ext>
            </a:extLst>
          </p:cNvPr>
          <p:cNvSpPr txBox="1">
            <a:spLocks/>
          </p:cNvSpPr>
          <p:nvPr/>
        </p:nvSpPr>
        <p:spPr>
          <a:xfrm>
            <a:off x="1080930" y="296394"/>
            <a:ext cx="9440393" cy="235221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defTabSz="914377">
              <a:lnSpc>
                <a:spcPct val="110000"/>
              </a:lnSpc>
              <a:spcBef>
                <a:spcPts val="400"/>
              </a:spcBef>
            </a:pPr>
            <a:r>
              <a:rPr lang="en-US" sz="4800" b="1" dirty="0">
                <a:solidFill>
                  <a:prstClr val="white"/>
                </a:solidFill>
                <a:latin typeface="Century Gothic" panose="020B0502020202020204" pitchFamily="34" charset="0"/>
                <a:sym typeface="Arial"/>
              </a:rPr>
              <a:t>Surprise! </a:t>
            </a:r>
          </a:p>
          <a:p>
            <a:pPr algn="l" defTabSz="914377">
              <a:lnSpc>
                <a:spcPct val="110000"/>
              </a:lnSpc>
              <a:spcBef>
                <a:spcPts val="400"/>
              </a:spcBef>
            </a:pPr>
            <a:r>
              <a:rPr lang="en-US" sz="4800" dirty="0">
                <a:solidFill>
                  <a:prstClr val="white"/>
                </a:solidFill>
                <a:latin typeface="Century Gothic" panose="020B0502020202020204" pitchFamily="34" charset="0"/>
                <a:sym typeface="Arial"/>
              </a:rPr>
              <a:t>Contactless Browsing to Keep Readers Coming Back</a:t>
            </a:r>
          </a:p>
        </p:txBody>
      </p:sp>
      <p:sp>
        <p:nvSpPr>
          <p:cNvPr id="11" name="Text Placeholder 3">
            <a:extLst>
              <a:ext uri="{FF2B5EF4-FFF2-40B4-BE49-F238E27FC236}">
                <a16:creationId xmlns:a16="http://schemas.microsoft.com/office/drawing/2014/main" id="{0AFA9F1F-2FC4-B44C-805F-5C2537D2CEB4}"/>
              </a:ext>
            </a:extLst>
          </p:cNvPr>
          <p:cNvSpPr txBox="1">
            <a:spLocks/>
          </p:cNvSpPr>
          <p:nvPr/>
        </p:nvSpPr>
        <p:spPr>
          <a:xfrm>
            <a:off x="2725741" y="4474306"/>
            <a:ext cx="2962456" cy="402727"/>
          </a:xfrm>
          <a:prstGeom prst="rect">
            <a:avLst/>
          </a:prstGeom>
        </p:spPr>
        <p:txBody>
          <a:bodyPr vert="horz" lIns="91440" tIns="45720" rIns="91440" bIns="45720" rtlCol="0" anchor="t">
            <a:no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r>
              <a:rPr lang="en-US" sz="2400">
                <a:solidFill>
                  <a:srgbClr val="3D3F42"/>
                </a:solidFill>
                <a:latin typeface="Century Gothic"/>
                <a:sym typeface="Arial"/>
              </a:rPr>
              <a:t>Elena Gleason</a:t>
            </a:r>
            <a:endParaRPr lang="en-US" sz="2400">
              <a:solidFill>
                <a:srgbClr val="3D3F42"/>
              </a:solidFill>
              <a:latin typeface="Calibri" panose="020F0502020204030204"/>
              <a:sym typeface="Arial"/>
            </a:endParaRPr>
          </a:p>
        </p:txBody>
      </p:sp>
      <p:sp>
        <p:nvSpPr>
          <p:cNvPr id="12" name="Text Placeholder 4">
            <a:extLst>
              <a:ext uri="{FF2B5EF4-FFF2-40B4-BE49-F238E27FC236}">
                <a16:creationId xmlns:a16="http://schemas.microsoft.com/office/drawing/2014/main" id="{F46C88C3-7425-EC49-99CF-4897EAD3C5E4}"/>
              </a:ext>
            </a:extLst>
          </p:cNvPr>
          <p:cNvSpPr txBox="1">
            <a:spLocks/>
          </p:cNvSpPr>
          <p:nvPr/>
        </p:nvSpPr>
        <p:spPr>
          <a:xfrm>
            <a:off x="2725742" y="4862967"/>
            <a:ext cx="3826407" cy="303428"/>
          </a:xfrm>
          <a:prstGeom prst="rect">
            <a:avLst/>
          </a:prstGeom>
        </p:spPr>
        <p:txBody>
          <a:bodyPr vert="horz" lIns="91440" tIns="45720" rIns="91440" bIns="45720" rtlCol="0" anchor="t">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defTabSz="914377">
              <a:spcBef>
                <a:spcPts val="600"/>
              </a:spcBef>
            </a:pPr>
            <a:r>
              <a:rPr lang="en-US" sz="1600">
                <a:solidFill>
                  <a:srgbClr val="3D3F42"/>
                </a:solidFill>
                <a:latin typeface="Century Gothic"/>
                <a:sym typeface="Arial"/>
              </a:rPr>
              <a:t>Readers’ Advisory Librarian</a:t>
            </a:r>
          </a:p>
        </p:txBody>
      </p:sp>
      <p:sp>
        <p:nvSpPr>
          <p:cNvPr id="14" name="Text Placeholder 6">
            <a:extLst>
              <a:ext uri="{FF2B5EF4-FFF2-40B4-BE49-F238E27FC236}">
                <a16:creationId xmlns:a16="http://schemas.microsoft.com/office/drawing/2014/main" id="{754BFABB-FFB1-5948-ACF9-884257A80891}"/>
              </a:ext>
            </a:extLst>
          </p:cNvPr>
          <p:cNvSpPr txBox="1">
            <a:spLocks/>
          </p:cNvSpPr>
          <p:nvPr/>
        </p:nvSpPr>
        <p:spPr>
          <a:xfrm>
            <a:off x="8609433" y="4482132"/>
            <a:ext cx="2918313" cy="38707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buNone/>
            </a:pPr>
            <a:r>
              <a:rPr lang="en-US" sz="2400">
                <a:solidFill>
                  <a:srgbClr val="3D3F42"/>
                </a:solidFill>
                <a:latin typeface="Century Gothic"/>
                <a:sym typeface="Arial"/>
              </a:rPr>
              <a:t>Kathy Lussier</a:t>
            </a:r>
            <a:endParaRPr lang="en-US" sz="2400">
              <a:solidFill>
                <a:srgbClr val="3D3F42"/>
              </a:solidFill>
              <a:latin typeface="Calibri" panose="020F0502020204030204"/>
              <a:sym typeface="Arial"/>
            </a:endParaRPr>
          </a:p>
        </p:txBody>
      </p:sp>
      <p:sp>
        <p:nvSpPr>
          <p:cNvPr id="15" name="Text Placeholder 7">
            <a:extLst>
              <a:ext uri="{FF2B5EF4-FFF2-40B4-BE49-F238E27FC236}">
                <a16:creationId xmlns:a16="http://schemas.microsoft.com/office/drawing/2014/main" id="{46F94C82-A9A3-C04E-8FC6-A41ADBF84C5A}"/>
              </a:ext>
            </a:extLst>
          </p:cNvPr>
          <p:cNvSpPr txBox="1">
            <a:spLocks/>
          </p:cNvSpPr>
          <p:nvPr/>
        </p:nvSpPr>
        <p:spPr>
          <a:xfrm>
            <a:off x="8609433" y="4860155"/>
            <a:ext cx="2628227" cy="309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10000"/>
              </a:lnSpc>
              <a:buNone/>
            </a:pPr>
            <a:r>
              <a:rPr lang="en-US" sz="1600">
                <a:solidFill>
                  <a:srgbClr val="3D3F42"/>
                </a:solidFill>
                <a:latin typeface="Century Gothic"/>
                <a:sym typeface="Arial"/>
              </a:rPr>
              <a:t>Manager, Engagement and Services</a:t>
            </a:r>
          </a:p>
        </p:txBody>
      </p:sp>
      <p:sp>
        <p:nvSpPr>
          <p:cNvPr id="19" name="Text Placeholder 11">
            <a:extLst>
              <a:ext uri="{FF2B5EF4-FFF2-40B4-BE49-F238E27FC236}">
                <a16:creationId xmlns:a16="http://schemas.microsoft.com/office/drawing/2014/main" id="{C99C2E20-9BCD-F840-A153-0A48A9C4D2BB}"/>
              </a:ext>
            </a:extLst>
          </p:cNvPr>
          <p:cNvSpPr txBox="1">
            <a:spLocks/>
          </p:cNvSpPr>
          <p:nvPr/>
        </p:nvSpPr>
        <p:spPr>
          <a:xfrm>
            <a:off x="1080929" y="3470982"/>
            <a:ext cx="2478075" cy="463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00000"/>
              </a:lnSpc>
              <a:spcBef>
                <a:spcPts val="0"/>
              </a:spcBef>
              <a:buNone/>
            </a:pPr>
            <a:r>
              <a:rPr lang="en-US">
                <a:solidFill>
                  <a:srgbClr val="3D3F42"/>
                </a:solidFill>
                <a:latin typeface="Century Gothic" panose="020B0502020202020204" pitchFamily="34" charset="0"/>
                <a:sym typeface="Arial"/>
              </a:rPr>
              <a:t>Presenters</a:t>
            </a:r>
          </a:p>
        </p:txBody>
      </p:sp>
      <p:pic>
        <p:nvPicPr>
          <p:cNvPr id="28" name="Picture 27" descr="Shape&#10;&#10;Description automatically generated with medium confidence">
            <a:extLst>
              <a:ext uri="{FF2B5EF4-FFF2-40B4-BE49-F238E27FC236}">
                <a16:creationId xmlns:a16="http://schemas.microsoft.com/office/drawing/2014/main" id="{944822D1-7079-064C-9A09-6BC9368DC7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702112" y="5796408"/>
            <a:ext cx="2068891" cy="407781"/>
          </a:xfrm>
          <a:prstGeom prst="rect">
            <a:avLst/>
          </a:prstGeom>
        </p:spPr>
      </p:pic>
      <p:sp>
        <p:nvSpPr>
          <p:cNvPr id="29" name="Text Placeholder 7">
            <a:extLst>
              <a:ext uri="{FF2B5EF4-FFF2-40B4-BE49-F238E27FC236}">
                <a16:creationId xmlns:a16="http://schemas.microsoft.com/office/drawing/2014/main" id="{94D16874-79AE-B145-AD4D-773557F44C2C}"/>
              </a:ext>
            </a:extLst>
          </p:cNvPr>
          <p:cNvSpPr txBox="1">
            <a:spLocks/>
          </p:cNvSpPr>
          <p:nvPr/>
        </p:nvSpPr>
        <p:spPr>
          <a:xfrm>
            <a:off x="8609433" y="5392019"/>
            <a:ext cx="2628227" cy="309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10000"/>
              </a:lnSpc>
              <a:buNone/>
            </a:pPr>
            <a:r>
              <a:rPr lang="en-US" sz="1400">
                <a:solidFill>
                  <a:srgbClr val="3D3F42"/>
                </a:solidFill>
                <a:latin typeface="Century Gothic"/>
                <a:sym typeface="Arial"/>
              </a:rPr>
              <a:t>klussier@ebsco.com</a:t>
            </a:r>
            <a:endParaRPr lang="en-US" sz="1400">
              <a:solidFill>
                <a:srgbClr val="3D3F42"/>
              </a:solidFill>
              <a:latin typeface="Calibri" panose="020F0502020204030204"/>
              <a:sym typeface="Arial"/>
            </a:endParaRPr>
          </a:p>
        </p:txBody>
      </p:sp>
      <p:sp>
        <p:nvSpPr>
          <p:cNvPr id="30" name="Rectangle 29">
            <a:extLst>
              <a:ext uri="{FF2B5EF4-FFF2-40B4-BE49-F238E27FC236}">
                <a16:creationId xmlns:a16="http://schemas.microsoft.com/office/drawing/2014/main" id="{D210E0D3-54BE-504E-BFFC-1A06D53B8F0D}"/>
              </a:ext>
            </a:extLst>
          </p:cNvPr>
          <p:cNvSpPr/>
          <p:nvPr/>
        </p:nvSpPr>
        <p:spPr>
          <a:xfrm>
            <a:off x="2725741" y="5162619"/>
            <a:ext cx="3616899" cy="307777"/>
          </a:xfrm>
          <a:prstGeom prst="rect">
            <a:avLst/>
          </a:prstGeom>
        </p:spPr>
        <p:txBody>
          <a:bodyPr wrap="square">
            <a:spAutoFit/>
          </a:bodyPr>
          <a:lstStyle/>
          <a:p>
            <a:pPr defTabSz="914377"/>
            <a:r>
              <a:rPr lang="en-US" sz="1400">
                <a:solidFill>
                  <a:srgbClr val="3D3F42"/>
                </a:solidFill>
                <a:latin typeface="Century Gothic" panose="020B0502020202020204" pitchFamily="34" charset="0"/>
                <a:cs typeface="Arial"/>
                <a:sym typeface="Arial"/>
              </a:rPr>
              <a:t>elena.gleason@hillsboro-oregon.gov</a:t>
            </a:r>
            <a:endParaRPr lang="en-US" sz="1400">
              <a:solidFill>
                <a:srgbClr val="3D3F42"/>
              </a:solidFill>
              <a:latin typeface="Calibri" panose="020F0502020204030204"/>
              <a:cs typeface="Arial"/>
              <a:sym typeface="Arial"/>
            </a:endParaRPr>
          </a:p>
        </p:txBody>
      </p:sp>
      <p:pic>
        <p:nvPicPr>
          <p:cNvPr id="32" name="Picture 31">
            <a:extLst>
              <a:ext uri="{FF2B5EF4-FFF2-40B4-BE49-F238E27FC236}">
                <a16:creationId xmlns:a16="http://schemas.microsoft.com/office/drawing/2014/main" id="{5C28B5EE-0CD8-5A4C-8CDC-7E12DED1CA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25743" y="5583513"/>
            <a:ext cx="2297167" cy="833571"/>
          </a:xfrm>
          <a:prstGeom prst="rect">
            <a:avLst/>
          </a:prstGeom>
        </p:spPr>
      </p:pic>
      <p:pic>
        <p:nvPicPr>
          <p:cNvPr id="37" name="Picture 36" descr="NoveList Branding Dots-01.png">
            <a:extLst>
              <a:ext uri="{FF2B5EF4-FFF2-40B4-BE49-F238E27FC236}">
                <a16:creationId xmlns:a16="http://schemas.microsoft.com/office/drawing/2014/main" id="{A6A6B74A-2029-7A4B-BEE4-8679EB0454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V="1">
            <a:off x="9256783" y="3188474"/>
            <a:ext cx="2738663" cy="239175"/>
          </a:xfrm>
          <a:prstGeom prst="rect">
            <a:avLst/>
          </a:prstGeom>
        </p:spPr>
      </p:pic>
    </p:spTree>
    <p:extLst>
      <p:ext uri="{BB962C8B-B14F-4D97-AF65-F5344CB8AC3E}">
        <p14:creationId xmlns:p14="http://schemas.microsoft.com/office/powerpoint/2010/main" val="26038766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14"/>
          <p:cNvSpPr txBox="1">
            <a:spLocks noGrp="1"/>
          </p:cNvSpPr>
          <p:nvPr>
            <p:ph type="ctrTitle" idx="4294967295"/>
          </p:nvPr>
        </p:nvSpPr>
        <p:spPr>
          <a:xfrm>
            <a:off x="1377267" y="532867"/>
            <a:ext cx="5348400" cy="4796800"/>
          </a:xfrm>
          <a:prstGeom prst="rect">
            <a:avLst/>
          </a:prstGeom>
        </p:spPr>
        <p:txBody>
          <a:bodyPr spcFirstLastPara="1" wrap="square" lIns="0" tIns="0" rIns="0" bIns="0" anchor="b" anchorCtr="0">
            <a:noAutofit/>
          </a:bodyPr>
          <a:lstStyle/>
          <a:p>
            <a:pPr>
              <a:lnSpc>
                <a:spcPct val="70000"/>
              </a:lnSpc>
            </a:pPr>
            <a:endParaRPr sz="9600">
              <a:solidFill>
                <a:schemeClr val="accent1"/>
              </a:solidFill>
            </a:endParaRPr>
          </a:p>
          <a:p>
            <a:pPr>
              <a:lnSpc>
                <a:spcPct val="70000"/>
              </a:lnSpc>
            </a:pPr>
            <a:endParaRPr sz="9600">
              <a:solidFill>
                <a:schemeClr val="accent1"/>
              </a:solidFill>
            </a:endParaRPr>
          </a:p>
          <a:p>
            <a:pPr>
              <a:lnSpc>
                <a:spcPct val="70000"/>
              </a:lnSpc>
            </a:pPr>
            <a:endParaRPr sz="9600">
              <a:solidFill>
                <a:schemeClr val="accent1"/>
              </a:solidFill>
            </a:endParaRPr>
          </a:p>
          <a:p>
            <a:pPr>
              <a:lnSpc>
                <a:spcPct val="70000"/>
              </a:lnSpc>
            </a:pPr>
            <a:r>
              <a:rPr lang="en" sz="9600">
                <a:solidFill>
                  <a:schemeClr val="accent1"/>
                </a:solidFill>
              </a:rPr>
              <a:t>People </a:t>
            </a:r>
            <a:r>
              <a:rPr lang="en" sz="9600" i="1">
                <a:solidFill>
                  <a:schemeClr val="accent1"/>
                </a:solidFill>
              </a:rPr>
              <a:t>really</a:t>
            </a:r>
            <a:r>
              <a:rPr lang="en" sz="9600">
                <a:solidFill>
                  <a:schemeClr val="accent1"/>
                </a:solidFill>
              </a:rPr>
              <a:t> miss the library.</a:t>
            </a:r>
            <a:endParaRPr sz="9600">
              <a:solidFill>
                <a:schemeClr val="accent1"/>
              </a:solidFill>
            </a:endParaRPr>
          </a:p>
        </p:txBody>
      </p:sp>
      <p:sp>
        <p:nvSpPr>
          <p:cNvPr id="523" name="Google Shape;523;p14"/>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71</a:t>
            </a:fld>
            <a:endParaRPr kern="0">
              <a:solidFill>
                <a:srgbClr val="FFAD1D"/>
              </a:solidFill>
            </a:endParaRPr>
          </a:p>
        </p:txBody>
      </p:sp>
      <p:pic>
        <p:nvPicPr>
          <p:cNvPr id="524" name="Google Shape;524;p14"/>
          <p:cNvPicPr preferRelativeResize="0"/>
          <p:nvPr/>
        </p:nvPicPr>
        <p:blipFill>
          <a:blip r:embed="rId3">
            <a:alphaModFix/>
          </a:blip>
          <a:stretch>
            <a:fillRect/>
          </a:stretch>
        </p:blipFill>
        <p:spPr>
          <a:xfrm>
            <a:off x="6438334" y="1661965"/>
            <a:ext cx="4815567" cy="3363400"/>
          </a:xfrm>
          <a:prstGeom prst="rect">
            <a:avLst/>
          </a:prstGeom>
          <a:noFill/>
          <a:ln>
            <a:noFill/>
          </a:ln>
        </p:spPr>
      </p:pic>
      <p:sp>
        <p:nvSpPr>
          <p:cNvPr id="525" name="Google Shape;525;p14"/>
          <p:cNvSpPr/>
          <p:nvPr/>
        </p:nvSpPr>
        <p:spPr>
          <a:xfrm>
            <a:off x="-7367" y="5729200"/>
            <a:ext cx="8716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26" name="Google Shape;526;p1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5"/>
          <p:cNvSpPr/>
          <p:nvPr/>
        </p:nvSpPr>
        <p:spPr>
          <a:xfrm>
            <a:off x="771533" y="782233"/>
            <a:ext cx="1128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15"/>
          <p:cNvSpPr txBox="1">
            <a:spLocks noGrp="1"/>
          </p:cNvSpPr>
          <p:nvPr>
            <p:ph type="body" idx="1"/>
          </p:nvPr>
        </p:nvSpPr>
        <p:spPr>
          <a:xfrm>
            <a:off x="900100" y="677433"/>
            <a:ext cx="9467600" cy="2409200"/>
          </a:xfrm>
          <a:prstGeom prst="rect">
            <a:avLst/>
          </a:prstGeom>
        </p:spPr>
        <p:txBody>
          <a:bodyPr spcFirstLastPara="1" wrap="square" lIns="0" tIns="0" rIns="0" bIns="0" anchor="t" anchorCtr="0">
            <a:noAutofit/>
          </a:bodyPr>
          <a:lstStyle/>
          <a:p>
            <a:pPr marL="0" indent="0">
              <a:buNone/>
            </a:pPr>
            <a:r>
              <a:rPr lang="en" b="1">
                <a:latin typeface="+mj-lt"/>
                <a:ea typeface="Roboto" panose="020B0604020202020204" charset="0"/>
              </a:rPr>
              <a:t>How do you help browsers when your stacks or even your entire library buildings are closed?</a:t>
            </a:r>
            <a:endParaRPr b="1">
              <a:latin typeface="+mj-lt"/>
              <a:ea typeface="Roboto" panose="020B0604020202020204" charset="0"/>
            </a:endParaRPr>
          </a:p>
          <a:p>
            <a:pPr marL="0" indent="0">
              <a:buNone/>
            </a:pPr>
            <a:endParaRPr/>
          </a:p>
        </p:txBody>
      </p:sp>
      <p:sp>
        <p:nvSpPr>
          <p:cNvPr id="533" name="Google Shape;533;p15"/>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72</a:t>
            </a:fld>
            <a:endParaRPr kern="0">
              <a:solidFill>
                <a:srgbClr val="FFAD1D"/>
              </a:solidFill>
            </a:endParaRPr>
          </a:p>
        </p:txBody>
      </p:sp>
      <p:sp>
        <p:nvSpPr>
          <p:cNvPr id="534" name="Google Shape;534;p15"/>
          <p:cNvSpPr txBox="1"/>
          <p:nvPr/>
        </p:nvSpPr>
        <p:spPr>
          <a:xfrm>
            <a:off x="932267" y="3289700"/>
            <a:ext cx="88084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Barlow Light"/>
              <a:ea typeface="Barlow Light"/>
              <a:cs typeface="Barlow Light"/>
              <a:sym typeface="Barlow Light"/>
            </a:endParaRPr>
          </a:p>
        </p:txBody>
      </p:sp>
      <p:sp>
        <p:nvSpPr>
          <p:cNvPr id="535" name="Google Shape;535;p15"/>
          <p:cNvSpPr txBox="1"/>
          <p:nvPr/>
        </p:nvSpPr>
        <p:spPr>
          <a:xfrm>
            <a:off x="771533" y="3032934"/>
            <a:ext cx="8615200" cy="3180317"/>
          </a:xfrm>
          <a:prstGeom prst="rect">
            <a:avLst/>
          </a:prstGeom>
          <a:noFill/>
          <a:ln>
            <a:noFill/>
          </a:ln>
        </p:spPr>
        <p:txBody>
          <a:bodyPr spcFirstLastPara="1" wrap="square" lIns="121900" tIns="121900" rIns="121900" bIns="121900" anchor="t" anchorCtr="0">
            <a:spAutoFit/>
          </a:bodyPr>
          <a:lstStyle/>
          <a:p>
            <a:pPr marL="609585" indent="-507987" defTabSz="1219170">
              <a:lnSpc>
                <a:spcPct val="115000"/>
              </a:lnSpc>
              <a:spcBef>
                <a:spcPts val="800"/>
              </a:spcBef>
              <a:buClr>
                <a:srgbClr val="272A36"/>
              </a:buClr>
              <a:buSzPts val="2400"/>
              <a:buFont typeface="Barlow Light"/>
              <a:buChar char="▪"/>
            </a:pPr>
            <a:r>
              <a:rPr lang="en" sz="3200" kern="0">
                <a:solidFill>
                  <a:srgbClr val="272A36"/>
                </a:solidFill>
                <a:latin typeface="Barlow Light"/>
                <a:ea typeface="Barlow Light"/>
                <a:cs typeface="Barlow Light"/>
                <a:sym typeface="Barlow Light"/>
              </a:rPr>
              <a:t>Surprise Bundles and Bags</a:t>
            </a:r>
            <a:endParaRPr sz="3200" kern="0">
              <a:solidFill>
                <a:srgbClr val="272A36"/>
              </a:solidFill>
              <a:latin typeface="Barlow Light"/>
              <a:ea typeface="Barlow Light"/>
              <a:cs typeface="Barlow Light"/>
              <a:sym typeface="Barlow Light"/>
            </a:endParaRPr>
          </a:p>
          <a:p>
            <a:pPr marL="609585" indent="-507987" defTabSz="1219170">
              <a:lnSpc>
                <a:spcPct val="115000"/>
              </a:lnSpc>
              <a:buClr>
                <a:srgbClr val="272A36"/>
              </a:buClr>
              <a:buSzPts val="2400"/>
              <a:buFont typeface="Barlow Light"/>
              <a:buChar char="▪"/>
            </a:pPr>
            <a:r>
              <a:rPr lang="en" sz="3200" kern="0">
                <a:solidFill>
                  <a:srgbClr val="272A36"/>
                </a:solidFill>
                <a:latin typeface="Barlow Light"/>
                <a:ea typeface="Barlow Light"/>
                <a:cs typeface="Barlow Light"/>
                <a:sym typeface="Barlow Light"/>
              </a:rPr>
              <a:t>Personalized RA</a:t>
            </a:r>
            <a:endParaRPr sz="3200" kern="0">
              <a:solidFill>
                <a:srgbClr val="272A36"/>
              </a:solidFill>
              <a:latin typeface="Barlow Light"/>
              <a:ea typeface="Barlow Light"/>
              <a:cs typeface="Barlow Light"/>
              <a:sym typeface="Barlow Light"/>
            </a:endParaRPr>
          </a:p>
          <a:p>
            <a:pPr marL="609585" indent="-507987" defTabSz="1219170">
              <a:lnSpc>
                <a:spcPct val="115000"/>
              </a:lnSpc>
              <a:buClr>
                <a:srgbClr val="272A36"/>
              </a:buClr>
              <a:buSzPts val="2400"/>
              <a:buFont typeface="Barlow Light"/>
              <a:buChar char="▪"/>
            </a:pPr>
            <a:r>
              <a:rPr lang="en" sz="3200" kern="0">
                <a:solidFill>
                  <a:srgbClr val="272A36"/>
                </a:solidFill>
                <a:latin typeface="Barlow Light"/>
                <a:ea typeface="Barlow Light"/>
                <a:cs typeface="Barlow Light"/>
                <a:sym typeface="Barlow Light"/>
              </a:rPr>
              <a:t>Provide a Window into the Library</a:t>
            </a:r>
            <a:endParaRPr sz="3200" kern="0">
              <a:solidFill>
                <a:srgbClr val="272A36"/>
              </a:solidFill>
              <a:latin typeface="Barlow Light"/>
              <a:ea typeface="Barlow Light"/>
              <a:cs typeface="Barlow Light"/>
              <a:sym typeface="Barlow Light"/>
            </a:endParaRPr>
          </a:p>
          <a:p>
            <a:pPr marL="609585" indent="-507987" defTabSz="1219170">
              <a:lnSpc>
                <a:spcPct val="115000"/>
              </a:lnSpc>
              <a:buClr>
                <a:srgbClr val="272A36"/>
              </a:buClr>
              <a:buSzPts val="2400"/>
              <a:buFont typeface="Barlow Light"/>
              <a:buChar char="▪"/>
            </a:pPr>
            <a:r>
              <a:rPr lang="en" sz="3200" kern="0">
                <a:solidFill>
                  <a:srgbClr val="272A36"/>
                </a:solidFill>
                <a:latin typeface="Barlow Light"/>
                <a:ea typeface="Barlow Light"/>
                <a:cs typeface="Barlow Light"/>
                <a:sym typeface="Barlow Light"/>
              </a:rPr>
              <a:t>The Return of the Book Talk</a:t>
            </a:r>
            <a:endParaRPr sz="3200" kern="0">
              <a:solidFill>
                <a:srgbClr val="272A36"/>
              </a:solidFill>
              <a:latin typeface="Barlow Light"/>
              <a:ea typeface="Barlow Light"/>
              <a:cs typeface="Barlow Light"/>
              <a:sym typeface="Barlow Light"/>
            </a:endParaRPr>
          </a:p>
          <a:p>
            <a:pPr marL="609585" indent="-507987" defTabSz="1219170">
              <a:lnSpc>
                <a:spcPct val="115000"/>
              </a:lnSpc>
              <a:buClr>
                <a:srgbClr val="272A36"/>
              </a:buClr>
              <a:buSzPts val="2400"/>
              <a:buFont typeface="Barlow Light"/>
              <a:buChar char="▪"/>
            </a:pPr>
            <a:r>
              <a:rPr lang="en" sz="3200" kern="0">
                <a:solidFill>
                  <a:srgbClr val="272A36"/>
                </a:solidFill>
                <a:latin typeface="Barlow Light"/>
                <a:ea typeface="Barlow Light"/>
                <a:cs typeface="Barlow Light"/>
                <a:sym typeface="Barlow Light"/>
              </a:rPr>
              <a:t>Virtual Browsing</a:t>
            </a:r>
            <a:endParaRPr sz="3200" kern="0">
              <a:solidFill>
                <a:srgbClr val="272A36"/>
              </a:solidFill>
              <a:latin typeface="Barlow Light"/>
              <a:ea typeface="Barlow Light"/>
              <a:cs typeface="Barlow Light"/>
              <a:sym typeface="Barlow Light"/>
            </a:endParaRPr>
          </a:p>
        </p:txBody>
      </p:sp>
      <p:sp>
        <p:nvSpPr>
          <p:cNvPr id="536" name="Google Shape;536;p15"/>
          <p:cNvSpPr/>
          <p:nvPr/>
        </p:nvSpPr>
        <p:spPr>
          <a:xfrm>
            <a:off x="771533" y="6412600"/>
            <a:ext cx="1128800" cy="4456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37" name="Google Shape;537;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6"/>
          <p:cNvSpPr txBox="1">
            <a:spLocks noGrp="1"/>
          </p:cNvSpPr>
          <p:nvPr>
            <p:ph type="ctrTitle"/>
          </p:nvPr>
        </p:nvSpPr>
        <p:spPr>
          <a:xfrm>
            <a:off x="804567" y="2595367"/>
            <a:ext cx="7329600" cy="1163600"/>
          </a:xfrm>
          <a:prstGeom prst="rect">
            <a:avLst/>
          </a:prstGeom>
        </p:spPr>
        <p:txBody>
          <a:bodyPr spcFirstLastPara="1" wrap="square" lIns="0" tIns="0" rIns="0" bIns="0" anchor="b" anchorCtr="0">
            <a:noAutofit/>
          </a:bodyPr>
          <a:lstStyle/>
          <a:p>
            <a:r>
              <a:rPr lang="en" b="1"/>
              <a:t>Surprise Bundles and Bags</a:t>
            </a:r>
            <a:endParaRPr b="1"/>
          </a:p>
        </p:txBody>
      </p:sp>
      <p:pic>
        <p:nvPicPr>
          <p:cNvPr id="543" name="Google Shape;543;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7"/>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p>
            <a:r>
              <a:rPr lang="en" b="1"/>
              <a:t>Surprise Bundles at Hillsboro</a:t>
            </a:r>
            <a:endParaRPr b="1"/>
          </a:p>
        </p:txBody>
      </p:sp>
      <p:sp>
        <p:nvSpPr>
          <p:cNvPr id="549" name="Google Shape;549;p17"/>
          <p:cNvSpPr txBox="1">
            <a:spLocks noGrp="1"/>
          </p:cNvSpPr>
          <p:nvPr>
            <p:ph type="body" idx="1"/>
          </p:nvPr>
        </p:nvSpPr>
        <p:spPr>
          <a:xfrm>
            <a:off x="678267" y="2078151"/>
            <a:ext cx="5712400" cy="3699600"/>
          </a:xfrm>
          <a:prstGeom prst="rect">
            <a:avLst/>
          </a:prstGeom>
        </p:spPr>
        <p:txBody>
          <a:bodyPr spcFirstLastPara="1" wrap="square" lIns="0" tIns="0" rIns="0" bIns="0" anchor="t" anchorCtr="0">
            <a:noAutofit/>
          </a:bodyPr>
          <a:lstStyle/>
          <a:p>
            <a:pPr indent="-516454">
              <a:lnSpc>
                <a:spcPct val="100000"/>
              </a:lnSpc>
              <a:buClr>
                <a:srgbClr val="FFC800"/>
              </a:buClr>
              <a:buSzPts val="2500"/>
            </a:pPr>
            <a:r>
              <a:rPr lang="en" sz="3333">
                <a:solidFill>
                  <a:srgbClr val="434343"/>
                </a:solidFill>
              </a:rPr>
              <a:t>5-7 items in a paper bag, labeled with a category and quantity</a:t>
            </a:r>
            <a:br>
              <a:rPr lang="en" sz="3333">
                <a:solidFill>
                  <a:srgbClr val="434343"/>
                </a:solidFill>
              </a:rPr>
            </a:br>
            <a:endParaRPr sz="3333">
              <a:solidFill>
                <a:srgbClr val="434343"/>
              </a:solidFill>
            </a:endParaRPr>
          </a:p>
          <a:p>
            <a:pPr indent="-516454">
              <a:lnSpc>
                <a:spcPct val="100000"/>
              </a:lnSpc>
              <a:spcBef>
                <a:spcPts val="0"/>
              </a:spcBef>
              <a:buClr>
                <a:srgbClr val="FFC800"/>
              </a:buClr>
              <a:buSzPts val="2500"/>
            </a:pPr>
            <a:r>
              <a:rPr lang="en">
                <a:solidFill>
                  <a:srgbClr val="434343"/>
                </a:solidFill>
              </a:rPr>
              <a:t>Currently 28 categories encompassing books and AV for kids, teens, and adults in English and Spanish</a:t>
            </a:r>
            <a:endParaRPr sz="3333"/>
          </a:p>
        </p:txBody>
      </p:sp>
      <p:pic>
        <p:nvPicPr>
          <p:cNvPr id="550" name="Google Shape;550;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46337" y="851067"/>
            <a:ext cx="4084403" cy="5135340"/>
          </a:xfrm>
          <a:prstGeom prst="rect">
            <a:avLst/>
          </a:prstGeom>
          <a:noFill/>
          <a:ln>
            <a:noFill/>
          </a:ln>
          <a:effectLst>
            <a:outerShdw blurRad="385763" dist="9525" dir="5400000" algn="bl" rotWithShape="0">
              <a:schemeClr val="dk1">
                <a:alpha val="50000"/>
              </a:schemeClr>
            </a:outerShdw>
          </a:effectLst>
        </p:spPr>
      </p:pic>
      <p:sp>
        <p:nvSpPr>
          <p:cNvPr id="551" name="Google Shape;551;p17"/>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74</a:t>
            </a:fld>
            <a:endParaRPr kern="0">
              <a:solidFill>
                <a:srgbClr val="FFFFFF"/>
              </a:solidFill>
            </a:endParaRPr>
          </a:p>
        </p:txBody>
      </p:sp>
      <p:pic>
        <p:nvPicPr>
          <p:cNvPr id="552" name="Google Shape;552;p1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18"/>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p>
            <a:r>
              <a:rPr lang="en" b="1"/>
              <a:t>Surprise Bundles at Hillsboro</a:t>
            </a:r>
            <a:endParaRPr b="1"/>
          </a:p>
        </p:txBody>
      </p:sp>
      <p:sp>
        <p:nvSpPr>
          <p:cNvPr id="558" name="Google Shape;558;p18"/>
          <p:cNvSpPr txBox="1">
            <a:spLocks noGrp="1"/>
          </p:cNvSpPr>
          <p:nvPr>
            <p:ph type="body" idx="1"/>
          </p:nvPr>
        </p:nvSpPr>
        <p:spPr>
          <a:xfrm>
            <a:off x="678267" y="2119283"/>
            <a:ext cx="5712400" cy="3658400"/>
          </a:xfrm>
          <a:prstGeom prst="rect">
            <a:avLst/>
          </a:prstGeom>
        </p:spPr>
        <p:txBody>
          <a:bodyPr spcFirstLastPara="1" wrap="square" lIns="0" tIns="0" rIns="0" bIns="0" anchor="t" anchorCtr="0">
            <a:noAutofit/>
          </a:bodyPr>
          <a:lstStyle/>
          <a:p>
            <a:pPr>
              <a:lnSpc>
                <a:spcPct val="100000"/>
              </a:lnSpc>
              <a:buClr>
                <a:srgbClr val="FFC800"/>
              </a:buClr>
            </a:pPr>
            <a:r>
              <a:rPr lang="en" sz="3333">
                <a:solidFill>
                  <a:srgbClr val="434343"/>
                </a:solidFill>
              </a:rPr>
              <a:t>Contents check out on self-checkout machines using RFID</a:t>
            </a:r>
            <a:br>
              <a:rPr lang="en">
                <a:solidFill>
                  <a:srgbClr val="434343"/>
                </a:solidFill>
              </a:rPr>
            </a:br>
            <a:endParaRPr>
              <a:solidFill>
                <a:srgbClr val="434343"/>
              </a:solidFill>
            </a:endParaRPr>
          </a:p>
          <a:p>
            <a:pPr>
              <a:lnSpc>
                <a:spcPct val="100000"/>
              </a:lnSpc>
              <a:spcBef>
                <a:spcPts val="0"/>
              </a:spcBef>
              <a:buClr>
                <a:srgbClr val="FFC800"/>
              </a:buClr>
            </a:pPr>
            <a:r>
              <a:rPr lang="en">
                <a:solidFill>
                  <a:srgbClr val="434343"/>
                </a:solidFill>
              </a:rPr>
              <a:t>Grab and go only - not holdable or customizable</a:t>
            </a:r>
            <a:endParaRPr>
              <a:solidFill>
                <a:srgbClr val="434343"/>
              </a:solidFill>
            </a:endParaRPr>
          </a:p>
        </p:txBody>
      </p:sp>
      <p:pic>
        <p:nvPicPr>
          <p:cNvPr id="559" name="Google Shape;559;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46333" y="422833"/>
            <a:ext cx="4084403" cy="5973331"/>
          </a:xfrm>
          <a:prstGeom prst="rect">
            <a:avLst/>
          </a:prstGeom>
          <a:noFill/>
          <a:ln>
            <a:noFill/>
          </a:ln>
          <a:effectLst>
            <a:outerShdw blurRad="385763" dist="9525" dir="5400000" algn="bl" rotWithShape="0">
              <a:schemeClr val="dk1">
                <a:alpha val="50000"/>
              </a:schemeClr>
            </a:outerShdw>
          </a:effectLst>
        </p:spPr>
      </p:pic>
      <p:sp>
        <p:nvSpPr>
          <p:cNvPr id="560" name="Google Shape;560;p18"/>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75</a:t>
            </a:fld>
            <a:endParaRPr kern="0">
              <a:solidFill>
                <a:srgbClr val="FFFFFF"/>
              </a:solidFill>
            </a:endParaRPr>
          </a:p>
        </p:txBody>
      </p:sp>
      <p:pic>
        <p:nvPicPr>
          <p:cNvPr id="561" name="Google Shape;561;p1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65"/>
        <p:cNvGrpSpPr/>
        <p:nvPr/>
      </p:nvGrpSpPr>
      <p:grpSpPr>
        <a:xfrm>
          <a:off x="0" y="0"/>
          <a:ext cx="0" cy="0"/>
          <a:chOff x="0" y="0"/>
          <a:chExt cx="0" cy="0"/>
        </a:xfrm>
      </p:grpSpPr>
      <p:sp>
        <p:nvSpPr>
          <p:cNvPr id="566" name="Google Shape;566;p19"/>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76</a:t>
            </a:fld>
            <a:endParaRPr kern="0">
              <a:solidFill>
                <a:srgbClr val="FFAD1D"/>
              </a:solidFill>
            </a:endParaRPr>
          </a:p>
        </p:txBody>
      </p:sp>
      <p:sp>
        <p:nvSpPr>
          <p:cNvPr id="567" name="Google Shape;567;p19"/>
          <p:cNvSpPr/>
          <p:nvPr/>
        </p:nvSpPr>
        <p:spPr>
          <a:xfrm>
            <a:off x="2500" y="5729200"/>
            <a:ext cx="8264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68" name="Google Shape;568;p1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pic>
        <p:nvPicPr>
          <p:cNvPr id="569" name="Google Shape;569;p19"/>
          <p:cNvPicPr preferRelativeResize="0"/>
          <p:nvPr/>
        </p:nvPicPr>
        <p:blipFill>
          <a:blip r:embed="rId5">
            <a:alphaModFix/>
          </a:blip>
          <a:stretch>
            <a:fillRect/>
          </a:stretch>
        </p:blipFill>
        <p:spPr>
          <a:xfrm>
            <a:off x="7360867" y="3497435"/>
            <a:ext cx="3869567" cy="172916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73"/>
        <p:cNvGrpSpPr/>
        <p:nvPr/>
      </p:nvGrpSpPr>
      <p:grpSpPr>
        <a:xfrm>
          <a:off x="0" y="0"/>
          <a:ext cx="0" cy="0"/>
          <a:chOff x="0" y="0"/>
          <a:chExt cx="0" cy="0"/>
        </a:xfrm>
      </p:grpSpPr>
      <p:sp>
        <p:nvSpPr>
          <p:cNvPr id="574" name="Google Shape;574;p20"/>
          <p:cNvSpPr txBox="1">
            <a:spLocks noGrp="1"/>
          </p:cNvSpPr>
          <p:nvPr>
            <p:ph type="ctrTitle" idx="4294967295"/>
          </p:nvPr>
        </p:nvSpPr>
        <p:spPr>
          <a:xfrm>
            <a:off x="1751667" y="2111133"/>
            <a:ext cx="9587600" cy="1546400"/>
          </a:xfrm>
          <a:prstGeom prst="rect">
            <a:avLst/>
          </a:prstGeom>
        </p:spPr>
        <p:txBody>
          <a:bodyPr spcFirstLastPara="1" wrap="square" lIns="0" tIns="0" rIns="0" bIns="0" anchor="ctr" anchorCtr="0">
            <a:noAutofit/>
          </a:bodyPr>
          <a:lstStyle/>
          <a:p>
            <a:r>
              <a:rPr lang="en" sz="12800" b="1">
                <a:solidFill>
                  <a:schemeClr val="accent1"/>
                </a:solidFill>
              </a:rPr>
              <a:t>11,426</a:t>
            </a:r>
            <a:endParaRPr sz="12800" b="1">
              <a:solidFill>
                <a:schemeClr val="accent1"/>
              </a:solidFill>
            </a:endParaRPr>
          </a:p>
        </p:txBody>
      </p:sp>
      <p:sp>
        <p:nvSpPr>
          <p:cNvPr id="575" name="Google Shape;575;p20"/>
          <p:cNvSpPr txBox="1">
            <a:spLocks noGrp="1"/>
          </p:cNvSpPr>
          <p:nvPr>
            <p:ph type="subTitle" idx="4294967295"/>
          </p:nvPr>
        </p:nvSpPr>
        <p:spPr>
          <a:xfrm>
            <a:off x="1751667" y="3786733"/>
            <a:ext cx="9587600" cy="1046400"/>
          </a:xfrm>
          <a:prstGeom prst="rect">
            <a:avLst/>
          </a:prstGeom>
        </p:spPr>
        <p:txBody>
          <a:bodyPr spcFirstLastPara="1" wrap="square" lIns="0" tIns="0" rIns="0" bIns="0" anchor="t" anchorCtr="0">
            <a:noAutofit/>
          </a:bodyPr>
          <a:lstStyle/>
          <a:p>
            <a:pPr marL="0" indent="0">
              <a:spcBef>
                <a:spcPts val="800"/>
              </a:spcBef>
              <a:buNone/>
            </a:pPr>
            <a:r>
              <a:rPr lang="en">
                <a:solidFill>
                  <a:schemeClr val="lt1"/>
                </a:solidFill>
              </a:rPr>
              <a:t>surprise bundles created at the Hillsboro Public Library between August 2020 and December 2020</a:t>
            </a:r>
            <a:endParaRPr>
              <a:solidFill>
                <a:schemeClr val="lt1"/>
              </a:solidFill>
            </a:endParaRPr>
          </a:p>
          <a:p>
            <a:pPr marL="0" indent="0">
              <a:spcBef>
                <a:spcPts val="800"/>
              </a:spcBef>
              <a:buNone/>
            </a:pPr>
            <a:endParaRPr>
              <a:solidFill>
                <a:schemeClr val="lt1"/>
              </a:solidFill>
            </a:endParaRPr>
          </a:p>
        </p:txBody>
      </p:sp>
      <p:sp>
        <p:nvSpPr>
          <p:cNvPr id="576" name="Google Shape;576;p20"/>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77</a:t>
            </a:fld>
            <a:endParaRPr kern="0">
              <a:solidFill>
                <a:srgbClr val="FFAD1D"/>
              </a:solidFill>
            </a:endParaRPr>
          </a:p>
        </p:txBody>
      </p:sp>
      <p:sp>
        <p:nvSpPr>
          <p:cNvPr id="577" name="Google Shape;577;p20"/>
          <p:cNvSpPr/>
          <p:nvPr/>
        </p:nvSpPr>
        <p:spPr>
          <a:xfrm>
            <a:off x="0" y="5729200"/>
            <a:ext cx="834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78" name="Google Shape;578;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82"/>
        <p:cNvGrpSpPr/>
        <p:nvPr/>
      </p:nvGrpSpPr>
      <p:grpSpPr>
        <a:xfrm>
          <a:off x="0" y="0"/>
          <a:ext cx="0" cy="0"/>
          <a:chOff x="0" y="0"/>
          <a:chExt cx="0" cy="0"/>
        </a:xfrm>
      </p:grpSpPr>
      <p:sp>
        <p:nvSpPr>
          <p:cNvPr id="583" name="Google Shape;583;p21"/>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78</a:t>
            </a:fld>
            <a:endParaRPr kern="0">
              <a:solidFill>
                <a:srgbClr val="FFAD1D"/>
              </a:solidFill>
            </a:endParaRPr>
          </a:p>
        </p:txBody>
      </p:sp>
      <p:sp>
        <p:nvSpPr>
          <p:cNvPr id="584" name="Google Shape;584;p21"/>
          <p:cNvSpPr/>
          <p:nvPr/>
        </p:nvSpPr>
        <p:spPr>
          <a:xfrm>
            <a:off x="2500" y="5729200"/>
            <a:ext cx="8264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21"/>
          <p:cNvSpPr/>
          <p:nvPr/>
        </p:nvSpPr>
        <p:spPr>
          <a:xfrm>
            <a:off x="0" y="5729200"/>
            <a:ext cx="834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86" name="Google Shape;586;p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590"/>
        <p:cNvGrpSpPr/>
        <p:nvPr/>
      </p:nvGrpSpPr>
      <p:grpSpPr>
        <a:xfrm>
          <a:off x="0" y="0"/>
          <a:ext cx="0" cy="0"/>
          <a:chOff x="0" y="0"/>
          <a:chExt cx="0" cy="0"/>
        </a:xfrm>
      </p:grpSpPr>
      <p:sp>
        <p:nvSpPr>
          <p:cNvPr id="591" name="Google Shape;591;p22"/>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79</a:t>
            </a:fld>
            <a:endParaRPr kern="0">
              <a:solidFill>
                <a:srgbClr val="FFAD1D"/>
              </a:solidFill>
            </a:endParaRPr>
          </a:p>
        </p:txBody>
      </p:sp>
      <p:sp>
        <p:nvSpPr>
          <p:cNvPr id="592" name="Google Shape;592;p22"/>
          <p:cNvSpPr/>
          <p:nvPr/>
        </p:nvSpPr>
        <p:spPr>
          <a:xfrm>
            <a:off x="0" y="5729200"/>
            <a:ext cx="834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593" name="Google Shape;593;p2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0F3A90B-761D-4B64-B4CD-396414DCA256}"/>
              </a:ext>
            </a:extLst>
          </p:cNvPr>
          <p:cNvSpPr/>
          <p:nvPr/>
        </p:nvSpPr>
        <p:spPr>
          <a:xfrm>
            <a:off x="643485" y="2651270"/>
            <a:ext cx="4297680" cy="3438144"/>
          </a:xfrm>
          <a:prstGeom prst="rect">
            <a:avLst/>
          </a:prstGeom>
          <a:solidFill>
            <a:srgbClr val="002F56">
              <a:alpha val="18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sp>
        <p:nvSpPr>
          <p:cNvPr id="4" name="Title 1">
            <a:extLst>
              <a:ext uri="{FF2B5EF4-FFF2-40B4-BE49-F238E27FC236}">
                <a16:creationId xmlns:a16="http://schemas.microsoft.com/office/drawing/2014/main" id="{3715B07A-13EF-42BF-97FB-D3C15F1AAA8D}"/>
              </a:ext>
            </a:extLst>
          </p:cNvPr>
          <p:cNvSpPr txBox="1">
            <a:spLocks/>
          </p:cNvSpPr>
          <p:nvPr/>
        </p:nvSpPr>
        <p:spPr>
          <a:xfrm>
            <a:off x="556361" y="5238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Library Value in the Ecosystem: Today &amp; Tomorrow</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
        <p:nvSpPr>
          <p:cNvPr id="8" name="Rectangle 7">
            <a:extLst>
              <a:ext uri="{FF2B5EF4-FFF2-40B4-BE49-F238E27FC236}">
                <a16:creationId xmlns:a16="http://schemas.microsoft.com/office/drawing/2014/main" id="{8D47E61B-F8A1-43C6-A817-CC13E28B6604}"/>
              </a:ext>
            </a:extLst>
          </p:cNvPr>
          <p:cNvSpPr/>
          <p:nvPr/>
        </p:nvSpPr>
        <p:spPr>
          <a:xfrm>
            <a:off x="9236716" y="1736871"/>
            <a:ext cx="2474848" cy="914400"/>
          </a:xfrm>
          <a:prstGeom prst="rect">
            <a:avLst/>
          </a:prstGeom>
          <a:solidFill>
            <a:srgbClr val="31859B">
              <a:lumMod val="75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Delivery</a:t>
            </a:r>
          </a:p>
        </p:txBody>
      </p:sp>
      <p:sp>
        <p:nvSpPr>
          <p:cNvPr id="9" name="Rectangle 8">
            <a:extLst>
              <a:ext uri="{FF2B5EF4-FFF2-40B4-BE49-F238E27FC236}">
                <a16:creationId xmlns:a16="http://schemas.microsoft.com/office/drawing/2014/main" id="{5BFE461A-DCBE-40C0-AAA0-15520617B332}"/>
              </a:ext>
            </a:extLst>
          </p:cNvPr>
          <p:cNvSpPr/>
          <p:nvPr/>
        </p:nvSpPr>
        <p:spPr>
          <a:xfrm>
            <a:off x="643485" y="1736871"/>
            <a:ext cx="4297680" cy="914400"/>
          </a:xfrm>
          <a:prstGeom prst="rect">
            <a:avLst/>
          </a:prstGeom>
          <a:solidFill>
            <a:srgbClr val="002F56"/>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Discovery</a:t>
            </a:r>
          </a:p>
        </p:txBody>
      </p:sp>
      <p:sp>
        <p:nvSpPr>
          <p:cNvPr id="10" name="Rectangle 9">
            <a:extLst>
              <a:ext uri="{FF2B5EF4-FFF2-40B4-BE49-F238E27FC236}">
                <a16:creationId xmlns:a16="http://schemas.microsoft.com/office/drawing/2014/main" id="{B8213E31-68E8-414C-BE28-450DA808331A}"/>
              </a:ext>
            </a:extLst>
          </p:cNvPr>
          <p:cNvSpPr/>
          <p:nvPr/>
        </p:nvSpPr>
        <p:spPr>
          <a:xfrm>
            <a:off x="4939036" y="1736871"/>
            <a:ext cx="4297680" cy="914400"/>
          </a:xfrm>
          <a:prstGeom prst="rect">
            <a:avLst/>
          </a:prstGeom>
          <a:solidFill>
            <a:srgbClr val="3E75CF"/>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FFFF"/>
                </a:solidFill>
                <a:effectLst/>
                <a:uLnTx/>
                <a:uFillTx/>
                <a:latin typeface="Arial"/>
                <a:ea typeface="+mn-ea"/>
                <a:cs typeface="+mn-cs"/>
              </a:rPr>
              <a:t>Discernment</a:t>
            </a:r>
          </a:p>
        </p:txBody>
      </p:sp>
      <p:sp>
        <p:nvSpPr>
          <p:cNvPr id="17" name="Rectangle 16">
            <a:extLst>
              <a:ext uri="{FF2B5EF4-FFF2-40B4-BE49-F238E27FC236}">
                <a16:creationId xmlns:a16="http://schemas.microsoft.com/office/drawing/2014/main" id="{367B5D32-CAF0-44B2-A02C-07281AB29A49}"/>
              </a:ext>
            </a:extLst>
          </p:cNvPr>
          <p:cNvSpPr/>
          <p:nvPr/>
        </p:nvSpPr>
        <p:spPr>
          <a:xfrm>
            <a:off x="4939036" y="2651271"/>
            <a:ext cx="4297680" cy="3438144"/>
          </a:xfrm>
          <a:prstGeom prst="rect">
            <a:avLst/>
          </a:prstGeom>
          <a:solidFill>
            <a:srgbClr val="3E75CF">
              <a:alpha val="16000"/>
            </a:srgb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libri"/>
              <a:ea typeface="+mn-ea"/>
              <a:cs typeface="+mn-cs"/>
            </a:endParaRPr>
          </a:p>
        </p:txBody>
      </p:sp>
      <p:pic>
        <p:nvPicPr>
          <p:cNvPr id="19" name="Picture 18" descr="Icon&#10;&#10;Description automatically generated">
            <a:extLst>
              <a:ext uri="{FF2B5EF4-FFF2-40B4-BE49-F238E27FC236}">
                <a16:creationId xmlns:a16="http://schemas.microsoft.com/office/drawing/2014/main" id="{BC4EE32D-E0FD-4AA1-A3C8-E2A78F3143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2571" y="2804551"/>
            <a:ext cx="2719949" cy="2719949"/>
          </a:xfrm>
          <a:prstGeom prst="rect">
            <a:avLst/>
          </a:prstGeom>
        </p:spPr>
      </p:pic>
      <p:pic>
        <p:nvPicPr>
          <p:cNvPr id="23" name="Picture 22" descr="Icon&#10;&#10;Description automatically generated">
            <a:extLst>
              <a:ext uri="{FF2B5EF4-FFF2-40B4-BE49-F238E27FC236}">
                <a16:creationId xmlns:a16="http://schemas.microsoft.com/office/drawing/2014/main" id="{E30886F3-08D4-4554-B412-87B3585512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0015" y="2695576"/>
            <a:ext cx="2708796" cy="2708796"/>
          </a:xfrm>
          <a:prstGeom prst="rect">
            <a:avLst/>
          </a:prstGeom>
        </p:spPr>
      </p:pic>
    </p:spTree>
    <p:extLst>
      <p:ext uri="{BB962C8B-B14F-4D97-AF65-F5344CB8AC3E}">
        <p14:creationId xmlns:p14="http://schemas.microsoft.com/office/powerpoint/2010/main" val="182181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23"/>
          <p:cNvSpPr txBox="1">
            <a:spLocks noGrp="1"/>
          </p:cNvSpPr>
          <p:nvPr>
            <p:ph type="title"/>
          </p:nvPr>
        </p:nvSpPr>
        <p:spPr>
          <a:xfrm>
            <a:off x="678266" y="851067"/>
            <a:ext cx="5548111" cy="871600"/>
          </a:xfrm>
          <a:prstGeom prst="rect">
            <a:avLst/>
          </a:prstGeom>
        </p:spPr>
        <p:txBody>
          <a:bodyPr spcFirstLastPara="1" wrap="square" lIns="0" tIns="0" rIns="0" bIns="0" anchor="ctr" anchorCtr="0">
            <a:noAutofit/>
          </a:bodyPr>
          <a:lstStyle/>
          <a:p>
            <a:r>
              <a:rPr lang="en" b="1"/>
              <a:t>Questions to Start With</a:t>
            </a:r>
            <a:endParaRPr b="1"/>
          </a:p>
        </p:txBody>
      </p:sp>
      <p:sp>
        <p:nvSpPr>
          <p:cNvPr id="599" name="Google Shape;599;p23"/>
          <p:cNvSpPr txBox="1">
            <a:spLocks noGrp="1"/>
          </p:cNvSpPr>
          <p:nvPr>
            <p:ph type="body" idx="1"/>
          </p:nvPr>
        </p:nvSpPr>
        <p:spPr>
          <a:xfrm>
            <a:off x="678267" y="1929733"/>
            <a:ext cx="5712400" cy="3848000"/>
          </a:xfrm>
          <a:prstGeom prst="rect">
            <a:avLst/>
          </a:prstGeom>
        </p:spPr>
        <p:txBody>
          <a:bodyPr spcFirstLastPara="1" wrap="square" lIns="0" tIns="0" rIns="0" bIns="0" anchor="t" anchorCtr="0">
            <a:noAutofit/>
          </a:bodyPr>
          <a:lstStyle/>
          <a:p>
            <a:pPr indent="-457189">
              <a:lnSpc>
                <a:spcPct val="100000"/>
              </a:lnSpc>
              <a:buClr>
                <a:srgbClr val="FFC800"/>
              </a:buClr>
              <a:buSzPts val="1800"/>
            </a:pPr>
            <a:r>
              <a:rPr lang="en">
                <a:solidFill>
                  <a:srgbClr val="434343"/>
                </a:solidFill>
              </a:rPr>
              <a:t>Pre-made or on demand?</a:t>
            </a:r>
            <a:br>
              <a:rPr lang="en">
                <a:solidFill>
                  <a:srgbClr val="434343"/>
                </a:solidFill>
              </a:rPr>
            </a:br>
            <a:endParaRPr>
              <a:solidFill>
                <a:srgbClr val="434343"/>
              </a:solidFill>
            </a:endParaRPr>
          </a:p>
          <a:p>
            <a:pPr indent="-457189">
              <a:lnSpc>
                <a:spcPct val="100000"/>
              </a:lnSpc>
              <a:spcBef>
                <a:spcPts val="0"/>
              </a:spcBef>
              <a:buClr>
                <a:srgbClr val="FFC800"/>
              </a:buClr>
              <a:buSzPts val="1800"/>
            </a:pPr>
            <a:r>
              <a:rPr lang="en">
                <a:solidFill>
                  <a:srgbClr val="434343"/>
                </a:solidFill>
              </a:rPr>
              <a:t>Generic or customized?</a:t>
            </a:r>
            <a:br>
              <a:rPr lang="en">
                <a:solidFill>
                  <a:srgbClr val="434343"/>
                </a:solidFill>
              </a:rPr>
            </a:br>
            <a:endParaRPr>
              <a:solidFill>
                <a:srgbClr val="434343"/>
              </a:solidFill>
            </a:endParaRPr>
          </a:p>
          <a:p>
            <a:pPr indent="-457189">
              <a:lnSpc>
                <a:spcPct val="100000"/>
              </a:lnSpc>
              <a:spcBef>
                <a:spcPts val="0"/>
              </a:spcBef>
              <a:buClr>
                <a:srgbClr val="FFC800"/>
              </a:buClr>
              <a:buSzPts val="1800"/>
            </a:pPr>
            <a:r>
              <a:rPr lang="en">
                <a:solidFill>
                  <a:srgbClr val="434343"/>
                </a:solidFill>
              </a:rPr>
              <a:t>Which categories?</a:t>
            </a:r>
            <a:br>
              <a:rPr lang="en">
                <a:solidFill>
                  <a:srgbClr val="434343"/>
                </a:solidFill>
              </a:rPr>
            </a:br>
            <a:endParaRPr>
              <a:solidFill>
                <a:srgbClr val="434343"/>
              </a:solidFill>
            </a:endParaRPr>
          </a:p>
          <a:p>
            <a:pPr indent="-457189">
              <a:lnSpc>
                <a:spcPct val="100000"/>
              </a:lnSpc>
              <a:spcBef>
                <a:spcPts val="0"/>
              </a:spcBef>
              <a:buClr>
                <a:srgbClr val="FFC800"/>
              </a:buClr>
              <a:buSzPts val="1800"/>
            </a:pPr>
            <a:r>
              <a:rPr lang="en">
                <a:solidFill>
                  <a:srgbClr val="434343"/>
                </a:solidFill>
              </a:rPr>
              <a:t>How many bundles will be needed to meet demand?</a:t>
            </a:r>
            <a:br>
              <a:rPr lang="en">
                <a:solidFill>
                  <a:srgbClr val="434343"/>
                </a:solidFill>
              </a:rPr>
            </a:br>
            <a:endParaRPr>
              <a:solidFill>
                <a:srgbClr val="434343"/>
              </a:solidFill>
            </a:endParaRPr>
          </a:p>
          <a:p>
            <a:pPr indent="-457189">
              <a:lnSpc>
                <a:spcPct val="100000"/>
              </a:lnSpc>
              <a:spcBef>
                <a:spcPts val="0"/>
              </a:spcBef>
              <a:buClr>
                <a:srgbClr val="FFC800"/>
              </a:buClr>
              <a:buSzPts val="1800"/>
            </a:pPr>
            <a:r>
              <a:rPr lang="en">
                <a:solidFill>
                  <a:srgbClr val="434343"/>
                </a:solidFill>
              </a:rPr>
              <a:t>How many items per bundle?</a:t>
            </a:r>
            <a:br>
              <a:rPr lang="en">
                <a:solidFill>
                  <a:srgbClr val="434343"/>
                </a:solidFill>
              </a:rPr>
            </a:br>
            <a:endParaRPr>
              <a:solidFill>
                <a:srgbClr val="434343"/>
              </a:solidFill>
            </a:endParaRPr>
          </a:p>
          <a:p>
            <a:pPr indent="-457189">
              <a:lnSpc>
                <a:spcPct val="100000"/>
              </a:lnSpc>
              <a:spcBef>
                <a:spcPts val="0"/>
              </a:spcBef>
              <a:buClr>
                <a:srgbClr val="FFC800"/>
              </a:buClr>
              <a:buSzPts val="1800"/>
            </a:pPr>
            <a:r>
              <a:rPr lang="en">
                <a:solidFill>
                  <a:srgbClr val="434343"/>
                </a:solidFill>
              </a:rPr>
              <a:t>Who will create them? When?</a:t>
            </a:r>
            <a:endParaRPr>
              <a:solidFill>
                <a:srgbClr val="434343"/>
              </a:solidFill>
            </a:endParaRPr>
          </a:p>
        </p:txBody>
      </p:sp>
      <p:pic>
        <p:nvPicPr>
          <p:cNvPr id="600" name="Google Shape;600;p23"/>
          <p:cNvPicPr preferRelativeResize="0"/>
          <p:nvPr/>
        </p:nvPicPr>
        <p:blipFill rotWithShape="1">
          <a:blip r:embed="rId3" cstate="screen">
            <a:alphaModFix/>
            <a:extLst>
              <a:ext uri="{28A0092B-C50C-407E-A947-70E740481C1C}">
                <a14:useLocalDpi xmlns:a14="http://schemas.microsoft.com/office/drawing/2010/main"/>
              </a:ext>
            </a:extLst>
          </a:blip>
          <a:srcRect t="883" b="893"/>
          <a:stretch/>
        </p:blipFill>
        <p:spPr>
          <a:xfrm>
            <a:off x="7246337" y="851067"/>
            <a:ext cx="4084403" cy="5135341"/>
          </a:xfrm>
          <a:prstGeom prst="rect">
            <a:avLst/>
          </a:prstGeom>
          <a:noFill/>
          <a:ln>
            <a:noFill/>
          </a:ln>
          <a:effectLst>
            <a:outerShdw blurRad="385763" dist="9525" dir="5400000" algn="bl" rotWithShape="0">
              <a:schemeClr val="dk1">
                <a:alpha val="50000"/>
              </a:schemeClr>
            </a:outerShdw>
          </a:effectLst>
        </p:spPr>
      </p:pic>
      <p:sp>
        <p:nvSpPr>
          <p:cNvPr id="601" name="Google Shape;601;p23"/>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80</a:t>
            </a:fld>
            <a:endParaRPr kern="0">
              <a:solidFill>
                <a:srgbClr val="FFFFFF"/>
              </a:solidFill>
            </a:endParaRPr>
          </a:p>
        </p:txBody>
      </p:sp>
      <p:sp>
        <p:nvSpPr>
          <p:cNvPr id="602" name="Google Shape;602;p23"/>
          <p:cNvSpPr txBox="1"/>
          <p:nvPr/>
        </p:nvSpPr>
        <p:spPr>
          <a:xfrm>
            <a:off x="7247067" y="5912133"/>
            <a:ext cx="4084400" cy="350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Image Credit: </a:t>
            </a:r>
            <a:r>
              <a:rPr lang="en" sz="1333" b="1" u="sng" kern="0">
                <a:solidFill>
                  <a:srgbClr val="272A36"/>
                </a:solidFill>
                <a:latin typeface="Barlow"/>
                <a:ea typeface="Barlow"/>
                <a:cs typeface="Barlow"/>
                <a:sym typeface="Barlow"/>
                <a:hlinkClick r:id="rId4"/>
              </a:rPr>
              <a:t>Beaverton City Library</a:t>
            </a:r>
            <a:endParaRPr sz="1333" b="1" kern="0">
              <a:solidFill>
                <a:srgbClr val="000000"/>
              </a:solidFill>
              <a:latin typeface="Barlow"/>
              <a:ea typeface="Barlow"/>
              <a:cs typeface="Barlow"/>
              <a:sym typeface="Barlow"/>
            </a:endParaRPr>
          </a:p>
        </p:txBody>
      </p:sp>
      <p:pic>
        <p:nvPicPr>
          <p:cNvPr id="603" name="Google Shape;603;p2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pic>
        <p:nvPicPr>
          <p:cNvPr id="2" name="Picture 2">
            <a:extLst>
              <a:ext uri="{FF2B5EF4-FFF2-40B4-BE49-F238E27FC236}">
                <a16:creationId xmlns:a16="http://schemas.microsoft.com/office/drawing/2014/main" id="{D91903A1-D439-4BBD-BDF7-03FEF47672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4319" y="863600"/>
            <a:ext cx="4089400" cy="51308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24"/>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p>
            <a:r>
              <a:rPr lang="en" b="1"/>
              <a:t>Scale it for Your Library</a:t>
            </a:r>
            <a:endParaRPr b="1"/>
          </a:p>
        </p:txBody>
      </p:sp>
      <p:sp>
        <p:nvSpPr>
          <p:cNvPr id="609" name="Google Shape;609;p24"/>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81</a:t>
            </a:fld>
            <a:endParaRPr kern="0">
              <a:solidFill>
                <a:srgbClr val="FFAD1D"/>
              </a:solidFill>
            </a:endParaRPr>
          </a:p>
        </p:txBody>
      </p:sp>
      <p:grpSp>
        <p:nvGrpSpPr>
          <p:cNvPr id="610" name="Google Shape;610;p24"/>
          <p:cNvGrpSpPr/>
          <p:nvPr/>
        </p:nvGrpSpPr>
        <p:grpSpPr>
          <a:xfrm>
            <a:off x="7509756" y="2094367"/>
            <a:ext cx="4407600" cy="4644067"/>
            <a:chOff x="5632317" y="1189775"/>
            <a:chExt cx="3305700" cy="3483050"/>
          </a:xfrm>
        </p:grpSpPr>
        <p:sp>
          <p:nvSpPr>
            <p:cNvPr id="611" name="Google Shape;611;p24"/>
            <p:cNvSpPr/>
            <p:nvPr/>
          </p:nvSpPr>
          <p:spPr>
            <a:xfrm>
              <a:off x="5632317" y="1189775"/>
              <a:ext cx="3305700" cy="669000"/>
            </a:xfrm>
            <a:prstGeom prst="chevron">
              <a:avLst>
                <a:gd name="adj" fmla="val 50000"/>
              </a:avLst>
            </a:prstGeom>
            <a:solidFill>
              <a:srgbClr val="D83829"/>
            </a:solidFill>
            <a:ln>
              <a:noFill/>
            </a:ln>
          </p:spPr>
          <p:txBody>
            <a:bodyPr spcFirstLastPara="1" wrap="square" lIns="121900" tIns="121900" rIns="121900" bIns="121900" anchor="ctr" anchorCtr="0">
              <a:noAutofit/>
            </a:bodyPr>
            <a:lstStyle/>
            <a:p>
              <a:pPr algn="ctr" defTabSz="1219170">
                <a:buClr>
                  <a:srgbClr val="000000"/>
                </a:buClr>
              </a:pPr>
              <a:r>
                <a:rPr lang="en" sz="2667" kern="0">
                  <a:solidFill>
                    <a:srgbClr val="FFFFFF"/>
                  </a:solidFill>
                  <a:latin typeface="Barlow SemiBold"/>
                  <a:ea typeface="Barlow Medium"/>
                  <a:cs typeface="Barlow Medium"/>
                  <a:sym typeface="Barlow Medium"/>
                </a:rPr>
                <a:t>Bundles are Life</a:t>
              </a:r>
              <a:endParaRPr sz="2667" kern="0">
                <a:solidFill>
                  <a:srgbClr val="FFFFFF"/>
                </a:solidFill>
                <a:latin typeface="Barlow SemiBold"/>
                <a:ea typeface="Barlow Medium"/>
                <a:cs typeface="Barlow Medium"/>
                <a:sym typeface="Barlow Medium"/>
              </a:endParaRPr>
            </a:p>
          </p:txBody>
        </p:sp>
        <p:sp>
          <p:nvSpPr>
            <p:cNvPr id="612" name="Google Shape;612;p24"/>
            <p:cNvSpPr txBox="1"/>
            <p:nvPr/>
          </p:nvSpPr>
          <p:spPr>
            <a:xfrm>
              <a:off x="6167063" y="2057125"/>
              <a:ext cx="2236200" cy="26157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FFAD1D"/>
                </a:buClr>
                <a:buSzPts val="1400"/>
                <a:buFont typeface="Roboto"/>
                <a:buChar char="■"/>
              </a:pPr>
              <a:r>
                <a:rPr lang="en" sz="1867" kern="0">
                  <a:solidFill>
                    <a:srgbClr val="000000"/>
                  </a:solidFill>
                  <a:latin typeface="Roboto"/>
                  <a:ea typeface="Roboto"/>
                  <a:cs typeface="Roboto"/>
                  <a:sym typeface="Roboto"/>
                </a:rPr>
                <a:t>Offer custom bundles created to order.</a:t>
              </a:r>
              <a:endParaRPr sz="1867" kern="0">
                <a:solidFill>
                  <a:srgbClr val="000000"/>
                </a:solidFill>
                <a:latin typeface="Roboto"/>
                <a:ea typeface="Roboto"/>
                <a:cs typeface="Roboto"/>
                <a:sym typeface="Roboto"/>
              </a:endParaRPr>
            </a:p>
            <a:p>
              <a:pPr marL="609585" defTabSz="1219170">
                <a:lnSpc>
                  <a:spcPct val="115000"/>
                </a:lnSpc>
                <a:buClr>
                  <a:srgbClr val="000000"/>
                </a:buClr>
              </a:pPr>
              <a:endParaRPr sz="1867" kern="0">
                <a:solidFill>
                  <a:srgbClr val="000000"/>
                </a:solidFill>
                <a:latin typeface="Roboto"/>
                <a:ea typeface="Roboto"/>
                <a:cs typeface="Roboto"/>
                <a:sym typeface="Roboto"/>
              </a:endParaRPr>
            </a:p>
            <a:p>
              <a:pPr marL="609585" indent="-423323" defTabSz="1219170">
                <a:lnSpc>
                  <a:spcPct val="115000"/>
                </a:lnSpc>
                <a:buClr>
                  <a:srgbClr val="FFAD1D"/>
                </a:buClr>
                <a:buSzPts val="1400"/>
                <a:buFont typeface="Roboto"/>
                <a:buChar char="■"/>
              </a:pPr>
              <a:r>
                <a:rPr lang="en" sz="1867" kern="0">
                  <a:solidFill>
                    <a:srgbClr val="000000"/>
                  </a:solidFill>
                  <a:latin typeface="Roboto"/>
                  <a:ea typeface="Roboto"/>
                  <a:cs typeface="Roboto"/>
                  <a:sym typeface="Roboto"/>
                </a:rPr>
                <a:t>Create bundles using appeal terms, e.g. “Moving and Own Voices,” “Quirky and Heartwarming.”</a:t>
              </a:r>
              <a:endParaRPr sz="1867" kern="0">
                <a:solidFill>
                  <a:srgbClr val="000000"/>
                </a:solidFill>
                <a:latin typeface="Roboto"/>
                <a:ea typeface="Roboto"/>
                <a:cs typeface="Roboto"/>
                <a:sym typeface="Roboto"/>
              </a:endParaRPr>
            </a:p>
          </p:txBody>
        </p:sp>
      </p:grpSp>
      <p:grpSp>
        <p:nvGrpSpPr>
          <p:cNvPr id="613" name="Google Shape;613;p24"/>
          <p:cNvGrpSpPr/>
          <p:nvPr/>
        </p:nvGrpSpPr>
        <p:grpSpPr>
          <a:xfrm>
            <a:off x="0" y="2094652"/>
            <a:ext cx="4729200" cy="4643781"/>
            <a:chOff x="0" y="1189989"/>
            <a:chExt cx="3546900" cy="3482836"/>
          </a:xfrm>
        </p:grpSpPr>
        <p:sp>
          <p:nvSpPr>
            <p:cNvPr id="614" name="Google Shape;614;p24"/>
            <p:cNvSpPr/>
            <p:nvPr/>
          </p:nvSpPr>
          <p:spPr>
            <a:xfrm>
              <a:off x="0" y="1189989"/>
              <a:ext cx="3546900" cy="669000"/>
            </a:xfrm>
            <a:prstGeom prst="homePlate">
              <a:avLst>
                <a:gd name="adj" fmla="val 50000"/>
              </a:avLst>
            </a:prstGeom>
            <a:solidFill>
              <a:schemeClr val="accent1"/>
            </a:solidFill>
            <a:ln>
              <a:noFill/>
            </a:ln>
          </p:spPr>
          <p:txBody>
            <a:bodyPr spcFirstLastPara="1" wrap="square" lIns="121900" tIns="121900" rIns="121900" bIns="121900" anchor="ctr" anchorCtr="0">
              <a:noAutofit/>
            </a:bodyPr>
            <a:lstStyle/>
            <a:p>
              <a:pPr algn="ctr" defTabSz="1219170">
                <a:buClr>
                  <a:srgbClr val="000000"/>
                </a:buClr>
              </a:pPr>
              <a:r>
                <a:rPr lang="en" sz="2667" kern="0">
                  <a:solidFill>
                    <a:srgbClr val="FFFFFF"/>
                  </a:solidFill>
                  <a:latin typeface="Barlow SemiBold"/>
                  <a:ea typeface="Barlow Medium"/>
                  <a:cs typeface="Barlow Medium"/>
                  <a:sym typeface="Barlow Medium"/>
                </a:rPr>
                <a:t>Less Intensive</a:t>
              </a:r>
              <a:endParaRPr sz="2667" kern="0">
                <a:solidFill>
                  <a:srgbClr val="FFFFFF"/>
                </a:solidFill>
                <a:latin typeface="Barlow SemiBold"/>
                <a:ea typeface="Barlow Medium"/>
                <a:cs typeface="Barlow Medium"/>
                <a:sym typeface="Barlow Medium"/>
              </a:endParaRPr>
            </a:p>
          </p:txBody>
        </p:sp>
        <p:sp>
          <p:nvSpPr>
            <p:cNvPr id="615" name="Google Shape;615;p24"/>
            <p:cNvSpPr txBox="1"/>
            <p:nvPr/>
          </p:nvSpPr>
          <p:spPr>
            <a:xfrm>
              <a:off x="655349" y="2057125"/>
              <a:ext cx="2392500" cy="26157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FFAD1D"/>
                </a:buClr>
                <a:buSzPts val="1400"/>
                <a:buFont typeface="Roboto"/>
                <a:buChar char="■"/>
              </a:pPr>
              <a:r>
                <a:rPr lang="en" sz="1867" kern="0">
                  <a:solidFill>
                    <a:srgbClr val="000000"/>
                  </a:solidFill>
                  <a:latin typeface="Roboto"/>
                  <a:ea typeface="Roboto"/>
                  <a:cs typeface="Roboto"/>
                  <a:sym typeface="Roboto"/>
                </a:rPr>
                <a:t>Create a set number of bundles per day or per week, available “while supplies last.”</a:t>
              </a:r>
              <a:endParaRPr sz="1867" kern="0">
                <a:solidFill>
                  <a:srgbClr val="000000"/>
                </a:solidFill>
                <a:latin typeface="Roboto"/>
                <a:ea typeface="Roboto"/>
                <a:cs typeface="Roboto"/>
                <a:sym typeface="Roboto"/>
              </a:endParaRPr>
            </a:p>
            <a:p>
              <a:pPr marL="609585" defTabSz="1219170">
                <a:lnSpc>
                  <a:spcPct val="115000"/>
                </a:lnSpc>
                <a:buClr>
                  <a:srgbClr val="000000"/>
                </a:buClr>
              </a:pPr>
              <a:endParaRPr sz="1867" kern="0">
                <a:solidFill>
                  <a:srgbClr val="000000"/>
                </a:solidFill>
                <a:latin typeface="Roboto"/>
                <a:ea typeface="Roboto"/>
                <a:cs typeface="Roboto"/>
                <a:sym typeface="Roboto"/>
              </a:endParaRPr>
            </a:p>
            <a:p>
              <a:pPr marL="609585" indent="-423323" defTabSz="1219170">
                <a:lnSpc>
                  <a:spcPct val="115000"/>
                </a:lnSpc>
                <a:buClr>
                  <a:srgbClr val="FFAD1D"/>
                </a:buClr>
                <a:buSzPts val="1400"/>
                <a:buFont typeface="Roboto"/>
                <a:buChar char="■"/>
              </a:pPr>
              <a:r>
                <a:rPr lang="en" sz="1867" kern="0">
                  <a:solidFill>
                    <a:srgbClr val="000000"/>
                  </a:solidFill>
                  <a:latin typeface="Roboto"/>
                  <a:ea typeface="Roboto"/>
                  <a:cs typeface="Roboto"/>
                  <a:sym typeface="Roboto"/>
                </a:rPr>
                <a:t>Choose only the most popular collections to keep workload down and manage patron expectations.</a:t>
              </a:r>
              <a:endParaRPr sz="1867" kern="0">
                <a:solidFill>
                  <a:srgbClr val="000000"/>
                </a:solidFill>
                <a:latin typeface="Roboto"/>
                <a:ea typeface="Roboto"/>
                <a:cs typeface="Roboto"/>
                <a:sym typeface="Roboto"/>
              </a:endParaRPr>
            </a:p>
          </p:txBody>
        </p:sp>
      </p:grpSp>
      <p:grpSp>
        <p:nvGrpSpPr>
          <p:cNvPr id="616" name="Google Shape;616;p24"/>
          <p:cNvGrpSpPr/>
          <p:nvPr/>
        </p:nvGrpSpPr>
        <p:grpSpPr>
          <a:xfrm>
            <a:off x="3925605" y="2094367"/>
            <a:ext cx="4407600" cy="4644067"/>
            <a:chOff x="2944204" y="1189775"/>
            <a:chExt cx="3305700" cy="3483050"/>
          </a:xfrm>
        </p:grpSpPr>
        <p:sp>
          <p:nvSpPr>
            <p:cNvPr id="617" name="Google Shape;617;p24"/>
            <p:cNvSpPr/>
            <p:nvPr/>
          </p:nvSpPr>
          <p:spPr>
            <a:xfrm>
              <a:off x="2944204" y="1189775"/>
              <a:ext cx="3305700" cy="669000"/>
            </a:xfrm>
            <a:prstGeom prst="chevron">
              <a:avLst>
                <a:gd name="adj" fmla="val 50000"/>
              </a:avLst>
            </a:prstGeom>
            <a:solidFill>
              <a:schemeClr val="accent2"/>
            </a:solidFill>
            <a:ln>
              <a:noFill/>
            </a:ln>
          </p:spPr>
          <p:txBody>
            <a:bodyPr spcFirstLastPara="1" wrap="square" lIns="121900" tIns="121900" rIns="121900" bIns="121900" anchor="ctr" anchorCtr="0">
              <a:noAutofit/>
            </a:bodyPr>
            <a:lstStyle/>
            <a:p>
              <a:pPr algn="ctr" defTabSz="1219170">
                <a:buClr>
                  <a:srgbClr val="000000"/>
                </a:buClr>
              </a:pPr>
              <a:r>
                <a:rPr lang="en" sz="2667" kern="0">
                  <a:solidFill>
                    <a:srgbClr val="FFFFFF"/>
                  </a:solidFill>
                  <a:latin typeface="Barlow SemiBold"/>
                  <a:ea typeface="Barlow Medium"/>
                  <a:cs typeface="Barlow Medium"/>
                  <a:sym typeface="Barlow Medium"/>
                </a:rPr>
                <a:t>More Intensive</a:t>
              </a:r>
              <a:endParaRPr sz="2667" kern="0">
                <a:solidFill>
                  <a:srgbClr val="FFFFFF"/>
                </a:solidFill>
                <a:latin typeface="Barlow SemiBold"/>
                <a:ea typeface="Barlow Medium"/>
                <a:cs typeface="Barlow Medium"/>
                <a:sym typeface="Barlow Medium"/>
              </a:endParaRPr>
            </a:p>
          </p:txBody>
        </p:sp>
        <p:sp>
          <p:nvSpPr>
            <p:cNvPr id="618" name="Google Shape;618;p24"/>
            <p:cNvSpPr txBox="1"/>
            <p:nvPr/>
          </p:nvSpPr>
          <p:spPr>
            <a:xfrm>
              <a:off x="3478949" y="2057125"/>
              <a:ext cx="2236200" cy="2615700"/>
            </a:xfrm>
            <a:prstGeom prst="rect">
              <a:avLst/>
            </a:prstGeom>
            <a:noFill/>
            <a:ln>
              <a:noFill/>
            </a:ln>
          </p:spPr>
          <p:txBody>
            <a:bodyPr spcFirstLastPara="1" wrap="square" lIns="121900" tIns="121900" rIns="121900" bIns="121900" anchor="t" anchorCtr="0">
              <a:noAutofit/>
            </a:bodyPr>
            <a:lstStyle/>
            <a:p>
              <a:pPr marL="609585" indent="-423323" defTabSz="1219170">
                <a:lnSpc>
                  <a:spcPct val="115000"/>
                </a:lnSpc>
                <a:buClr>
                  <a:srgbClr val="FFAD1D"/>
                </a:buClr>
                <a:buSzPts val="1400"/>
                <a:buFont typeface="Roboto"/>
                <a:buChar char="■"/>
              </a:pPr>
              <a:r>
                <a:rPr lang="en" sz="1867" kern="0">
                  <a:solidFill>
                    <a:srgbClr val="000000"/>
                  </a:solidFill>
                  <a:latin typeface="Roboto"/>
                  <a:ea typeface="Roboto"/>
                  <a:cs typeface="Roboto"/>
                  <a:sym typeface="Roboto"/>
                </a:rPr>
                <a:t>Add more categories based on patron demand.</a:t>
              </a:r>
              <a:endParaRPr sz="1867" kern="0">
                <a:solidFill>
                  <a:srgbClr val="000000"/>
                </a:solidFill>
                <a:latin typeface="Roboto"/>
                <a:ea typeface="Roboto"/>
                <a:cs typeface="Roboto"/>
                <a:sym typeface="Roboto"/>
              </a:endParaRPr>
            </a:p>
            <a:p>
              <a:pPr marL="609585" defTabSz="1219170">
                <a:lnSpc>
                  <a:spcPct val="115000"/>
                </a:lnSpc>
                <a:buClr>
                  <a:srgbClr val="000000"/>
                </a:buClr>
              </a:pPr>
              <a:endParaRPr sz="1867" kern="0">
                <a:solidFill>
                  <a:srgbClr val="000000"/>
                </a:solidFill>
                <a:latin typeface="Roboto"/>
                <a:ea typeface="Roboto"/>
                <a:cs typeface="Roboto"/>
                <a:sym typeface="Roboto"/>
              </a:endParaRPr>
            </a:p>
            <a:p>
              <a:pPr marL="609585" indent="-423323" defTabSz="1219170">
                <a:lnSpc>
                  <a:spcPct val="115000"/>
                </a:lnSpc>
                <a:buClr>
                  <a:srgbClr val="FFAD1D"/>
                </a:buClr>
                <a:buSzPts val="1400"/>
                <a:buFont typeface="Roboto"/>
                <a:buChar char="■"/>
              </a:pPr>
              <a:r>
                <a:rPr lang="en" sz="1867" kern="0">
                  <a:solidFill>
                    <a:srgbClr val="000000"/>
                  </a:solidFill>
                  <a:latin typeface="Roboto"/>
                  <a:ea typeface="Roboto"/>
                  <a:cs typeface="Roboto"/>
                  <a:sym typeface="Roboto"/>
                </a:rPr>
                <a:t>Add bundles to your catalog and allow patrons to place holds.</a:t>
              </a:r>
              <a:endParaRPr sz="1867" kern="0">
                <a:solidFill>
                  <a:srgbClr val="000000"/>
                </a:solidFill>
                <a:latin typeface="Roboto"/>
                <a:ea typeface="Roboto"/>
                <a:cs typeface="Roboto"/>
                <a:sym typeface="Roboto"/>
              </a:endParaRPr>
            </a:p>
          </p:txBody>
        </p:sp>
      </p:grpSp>
      <p:sp>
        <p:nvSpPr>
          <p:cNvPr id="619" name="Google Shape;619;p24"/>
          <p:cNvSpPr/>
          <p:nvPr/>
        </p:nvSpPr>
        <p:spPr>
          <a:xfrm>
            <a:off x="946829" y="5896797"/>
            <a:ext cx="416800" cy="961200"/>
          </a:xfrm>
          <a:prstGeom prst="rect">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24"/>
          <p:cNvSpPr/>
          <p:nvPr/>
        </p:nvSpPr>
        <p:spPr>
          <a:xfrm>
            <a:off x="0" y="5729200"/>
            <a:ext cx="834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21" name="Google Shape;621;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25"/>
          <p:cNvSpPr txBox="1">
            <a:spLocks noGrp="1"/>
          </p:cNvSpPr>
          <p:nvPr>
            <p:ph type="body" idx="1"/>
          </p:nvPr>
        </p:nvSpPr>
        <p:spPr>
          <a:xfrm>
            <a:off x="546500" y="5986400"/>
            <a:ext cx="9916000" cy="441600"/>
          </a:xfrm>
          <a:prstGeom prst="rect">
            <a:avLst/>
          </a:prstGeom>
        </p:spPr>
        <p:txBody>
          <a:bodyPr spcFirstLastPara="1" wrap="square" lIns="0" tIns="0" rIns="0" bIns="0" anchor="ctr" anchorCtr="0">
            <a:noAutofit/>
          </a:bodyPr>
          <a:lstStyle/>
          <a:p>
            <a:pPr marL="0" indent="0">
              <a:lnSpc>
                <a:spcPct val="100000"/>
              </a:lnSpc>
              <a:spcBef>
                <a:spcPts val="0"/>
              </a:spcBef>
            </a:pPr>
            <a:r>
              <a:rPr lang="en" sz="1333" b="1">
                <a:solidFill>
                  <a:srgbClr val="000000"/>
                </a:solidFill>
                <a:latin typeface="Barlow"/>
                <a:ea typeface="Barlow"/>
                <a:cs typeface="Barlow"/>
                <a:sym typeface="Barlow"/>
              </a:rPr>
              <a:t>Tualatin Public Library Films to Go!!					</a:t>
            </a:r>
          </a:p>
          <a:p>
            <a:pPr marL="0" indent="0">
              <a:lnSpc>
                <a:spcPct val="100000"/>
              </a:lnSpc>
              <a:spcBef>
                <a:spcPts val="0"/>
              </a:spcBef>
            </a:pPr>
            <a:r>
              <a:rPr lang="en" sz="1333" b="1">
                <a:solidFill>
                  <a:srgbClr val="000000"/>
                </a:solidFill>
                <a:latin typeface="Barlow"/>
                <a:ea typeface="Barlow"/>
                <a:cs typeface="Barlow"/>
                <a:sym typeface="Barlow"/>
              </a:rPr>
              <a:t>Image Credit: </a:t>
            </a:r>
            <a:r>
              <a:rPr lang="en" sz="1333" b="1" u="sng">
                <a:solidFill>
                  <a:schemeClr val="hlink"/>
                </a:solidFill>
                <a:latin typeface="Barlow"/>
                <a:ea typeface="Barlow"/>
                <a:cs typeface="Barlow"/>
                <a:sym typeface="Barlow"/>
                <a:hlinkClick r:id="rId3"/>
              </a:rPr>
              <a:t>City of Tualatin</a:t>
            </a:r>
            <a:endParaRPr/>
          </a:p>
        </p:txBody>
      </p:sp>
      <p:sp>
        <p:nvSpPr>
          <p:cNvPr id="627" name="Google Shape;627;p25"/>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82</a:t>
            </a:fld>
            <a:endParaRPr kern="0">
              <a:solidFill>
                <a:srgbClr val="FFAD1D"/>
              </a:solidFill>
            </a:endParaRPr>
          </a:p>
        </p:txBody>
      </p:sp>
      <p:pic>
        <p:nvPicPr>
          <p:cNvPr id="628" name="Google Shape;628;p25"/>
          <p:cNvPicPr preferRelativeResize="0"/>
          <p:nvPr/>
        </p:nvPicPr>
        <p:blipFill>
          <a:blip r:embed="rId4">
            <a:alphaModFix/>
          </a:blip>
          <a:stretch>
            <a:fillRect/>
          </a:stretch>
        </p:blipFill>
        <p:spPr>
          <a:xfrm>
            <a:off x="3825484" y="175117"/>
            <a:ext cx="4541033" cy="650776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26"/>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p>
            <a:r>
              <a:rPr lang="en" b="1"/>
              <a:t>Bundle Tips and Tricks</a:t>
            </a:r>
            <a:endParaRPr b="1"/>
          </a:p>
        </p:txBody>
      </p:sp>
      <p:sp>
        <p:nvSpPr>
          <p:cNvPr id="634" name="Google Shape;634;p26"/>
          <p:cNvSpPr txBox="1">
            <a:spLocks noGrp="1"/>
          </p:cNvSpPr>
          <p:nvPr>
            <p:ph type="body" idx="1"/>
          </p:nvPr>
        </p:nvSpPr>
        <p:spPr>
          <a:xfrm>
            <a:off x="1554500" y="2132933"/>
            <a:ext cx="3009600" cy="1800000"/>
          </a:xfrm>
          <a:prstGeom prst="rect">
            <a:avLst/>
          </a:prstGeom>
        </p:spPr>
        <p:txBody>
          <a:bodyPr spcFirstLastPara="1" wrap="square" lIns="0" tIns="0" rIns="0" bIns="0" anchor="t" anchorCtr="0">
            <a:noAutofit/>
          </a:bodyPr>
          <a:lstStyle/>
          <a:p>
            <a:pPr marL="0" indent="0">
              <a:buNone/>
            </a:pPr>
            <a:r>
              <a:rPr lang="en" b="1"/>
              <a:t>Keep Backstock</a:t>
            </a:r>
            <a:endParaRPr b="1"/>
          </a:p>
          <a:p>
            <a:pPr marL="0" indent="0">
              <a:buNone/>
            </a:pPr>
            <a:r>
              <a:rPr lang="en" sz="1867"/>
              <a:t>Set out a limited number of bundles but keep extras on hand for restocking. Just don’t overdo it!</a:t>
            </a:r>
            <a:endParaRPr sz="1867"/>
          </a:p>
        </p:txBody>
      </p:sp>
      <p:sp>
        <p:nvSpPr>
          <p:cNvPr id="635" name="Google Shape;635;p26"/>
          <p:cNvSpPr txBox="1">
            <a:spLocks noGrp="1"/>
          </p:cNvSpPr>
          <p:nvPr>
            <p:ph type="body" idx="2"/>
          </p:nvPr>
        </p:nvSpPr>
        <p:spPr>
          <a:xfrm>
            <a:off x="4941917" y="2132933"/>
            <a:ext cx="3009600" cy="1800000"/>
          </a:xfrm>
          <a:prstGeom prst="rect">
            <a:avLst/>
          </a:prstGeom>
        </p:spPr>
        <p:txBody>
          <a:bodyPr spcFirstLastPara="1" wrap="square" lIns="0" tIns="0" rIns="0" bIns="0" anchor="t" anchorCtr="0">
            <a:noAutofit/>
          </a:bodyPr>
          <a:lstStyle/>
          <a:p>
            <a:pPr marL="0" indent="0">
              <a:buNone/>
            </a:pPr>
            <a:r>
              <a:rPr lang="en" b="1"/>
              <a:t>Bag Donations</a:t>
            </a:r>
            <a:endParaRPr b="1"/>
          </a:p>
          <a:p>
            <a:pPr marL="0" indent="0">
              <a:buNone/>
            </a:pPr>
            <a:r>
              <a:rPr lang="en" sz="1867"/>
              <a:t>Local grocery stores are often willing to donate paper bags.</a:t>
            </a:r>
            <a:endParaRPr sz="1867"/>
          </a:p>
        </p:txBody>
      </p:sp>
      <p:sp>
        <p:nvSpPr>
          <p:cNvPr id="636" name="Google Shape;636;p26"/>
          <p:cNvSpPr txBox="1">
            <a:spLocks noGrp="1"/>
          </p:cNvSpPr>
          <p:nvPr>
            <p:ph type="body" idx="3"/>
          </p:nvPr>
        </p:nvSpPr>
        <p:spPr>
          <a:xfrm>
            <a:off x="8329333" y="2132933"/>
            <a:ext cx="3009600" cy="1800000"/>
          </a:xfrm>
          <a:prstGeom prst="rect">
            <a:avLst/>
          </a:prstGeom>
        </p:spPr>
        <p:txBody>
          <a:bodyPr spcFirstLastPara="1" wrap="square" lIns="0" tIns="0" rIns="0" bIns="0" anchor="t" anchorCtr="0">
            <a:noAutofit/>
          </a:bodyPr>
          <a:lstStyle/>
          <a:p>
            <a:pPr marL="0" indent="0">
              <a:buNone/>
            </a:pPr>
            <a:r>
              <a:rPr lang="en" b="1"/>
              <a:t>Save Your Shelvers!</a:t>
            </a:r>
            <a:endParaRPr b="1"/>
          </a:p>
          <a:p>
            <a:pPr marL="0" indent="0">
              <a:buNone/>
            </a:pPr>
            <a:r>
              <a:rPr lang="en" sz="1867"/>
              <a:t>Pull bundle contents from shelving carts and help save your shelvers’ time.</a:t>
            </a:r>
            <a:r>
              <a:rPr lang="en" sz="1600"/>
              <a:t> </a:t>
            </a:r>
            <a:endParaRPr sz="1600"/>
          </a:p>
          <a:p>
            <a:pPr marL="0" indent="0">
              <a:buNone/>
            </a:pPr>
            <a:endParaRPr sz="1600"/>
          </a:p>
        </p:txBody>
      </p:sp>
      <p:sp>
        <p:nvSpPr>
          <p:cNvPr id="637" name="Google Shape;637;p26"/>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83</a:t>
            </a:fld>
            <a:endParaRPr kern="0">
              <a:solidFill>
                <a:srgbClr val="FFAD1D"/>
              </a:solidFill>
            </a:endParaRPr>
          </a:p>
        </p:txBody>
      </p:sp>
      <p:sp>
        <p:nvSpPr>
          <p:cNvPr id="638" name="Google Shape;638;p26"/>
          <p:cNvSpPr txBox="1">
            <a:spLocks noGrp="1"/>
          </p:cNvSpPr>
          <p:nvPr>
            <p:ph type="body" idx="1"/>
          </p:nvPr>
        </p:nvSpPr>
        <p:spPr>
          <a:xfrm>
            <a:off x="1554500" y="4164933"/>
            <a:ext cx="3009600" cy="1800000"/>
          </a:xfrm>
          <a:prstGeom prst="rect">
            <a:avLst/>
          </a:prstGeom>
        </p:spPr>
        <p:txBody>
          <a:bodyPr spcFirstLastPara="1" wrap="square" lIns="0" tIns="0" rIns="0" bIns="0" anchor="t" anchorCtr="0">
            <a:noAutofit/>
          </a:bodyPr>
          <a:lstStyle/>
          <a:p>
            <a:pPr marL="0" indent="0">
              <a:buNone/>
            </a:pPr>
            <a:r>
              <a:rPr lang="en" b="1"/>
              <a:t>Include Quantity on Your Label</a:t>
            </a:r>
            <a:endParaRPr b="1"/>
          </a:p>
          <a:p>
            <a:pPr marL="0" indent="0">
              <a:buNone/>
            </a:pPr>
            <a:r>
              <a:rPr lang="en" sz="1867"/>
              <a:t>If you intend patrons to keep bags closed during checkout, include item quantity on your label.</a:t>
            </a:r>
            <a:endParaRPr sz="1867"/>
          </a:p>
        </p:txBody>
      </p:sp>
      <p:sp>
        <p:nvSpPr>
          <p:cNvPr id="639" name="Google Shape;639;p26"/>
          <p:cNvSpPr txBox="1">
            <a:spLocks noGrp="1"/>
          </p:cNvSpPr>
          <p:nvPr>
            <p:ph type="body" idx="2"/>
          </p:nvPr>
        </p:nvSpPr>
        <p:spPr>
          <a:xfrm>
            <a:off x="4941917" y="4164933"/>
            <a:ext cx="3009600" cy="1800000"/>
          </a:xfrm>
          <a:prstGeom prst="rect">
            <a:avLst/>
          </a:prstGeom>
        </p:spPr>
        <p:txBody>
          <a:bodyPr spcFirstLastPara="1" wrap="square" lIns="0" tIns="0" rIns="0" bIns="0" anchor="t" anchorCtr="0">
            <a:noAutofit/>
          </a:bodyPr>
          <a:lstStyle/>
          <a:p>
            <a:pPr marL="0" indent="0">
              <a:buNone/>
            </a:pPr>
            <a:r>
              <a:rPr lang="en" b="1"/>
              <a:t>Use Bundles for Promo</a:t>
            </a:r>
            <a:endParaRPr b="1"/>
          </a:p>
          <a:p>
            <a:pPr marL="0" indent="0">
              <a:buNone/>
            </a:pPr>
            <a:r>
              <a:rPr lang="en" sz="1867"/>
              <a:t>Include event guides, promotional bookmarks, etc. in your bundles to help market library events and resources.</a:t>
            </a:r>
            <a:endParaRPr sz="1867"/>
          </a:p>
        </p:txBody>
      </p:sp>
      <p:sp>
        <p:nvSpPr>
          <p:cNvPr id="640" name="Google Shape;640;p26"/>
          <p:cNvSpPr txBox="1">
            <a:spLocks noGrp="1"/>
          </p:cNvSpPr>
          <p:nvPr>
            <p:ph type="body" idx="3"/>
          </p:nvPr>
        </p:nvSpPr>
        <p:spPr>
          <a:xfrm>
            <a:off x="8329333" y="4164933"/>
            <a:ext cx="3009600" cy="1800000"/>
          </a:xfrm>
          <a:prstGeom prst="rect">
            <a:avLst/>
          </a:prstGeom>
        </p:spPr>
        <p:txBody>
          <a:bodyPr spcFirstLastPara="1" wrap="square" lIns="0" tIns="0" rIns="0" bIns="0" anchor="t" anchorCtr="0">
            <a:noAutofit/>
          </a:bodyPr>
          <a:lstStyle/>
          <a:p>
            <a:pPr marL="0" indent="0">
              <a:buNone/>
            </a:pPr>
            <a:r>
              <a:rPr lang="en" b="1"/>
              <a:t>Appointment Only?</a:t>
            </a:r>
            <a:endParaRPr b="1"/>
          </a:p>
          <a:p>
            <a:pPr marL="0" indent="0">
              <a:buNone/>
            </a:pPr>
            <a:r>
              <a:rPr lang="en" sz="1867"/>
              <a:t>Add a bundle request to your appointment form.</a:t>
            </a:r>
            <a:endParaRPr sz="1867"/>
          </a:p>
          <a:p>
            <a:pPr marL="0" indent="0">
              <a:buNone/>
            </a:pPr>
            <a:endParaRPr sz="1600"/>
          </a:p>
        </p:txBody>
      </p:sp>
      <p:sp>
        <p:nvSpPr>
          <p:cNvPr id="641" name="Google Shape;641;p26"/>
          <p:cNvSpPr/>
          <p:nvPr/>
        </p:nvSpPr>
        <p:spPr>
          <a:xfrm>
            <a:off x="0" y="5729200"/>
            <a:ext cx="834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42" name="Google Shape;642;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27"/>
          <p:cNvSpPr txBox="1">
            <a:spLocks noGrp="1"/>
          </p:cNvSpPr>
          <p:nvPr>
            <p:ph type="sldNum" idx="12"/>
          </p:nvPr>
        </p:nvSpPr>
        <p:spPr>
          <a:xfrm>
            <a:off x="11320672"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72A36"/>
                </a:solidFill>
              </a:rPr>
              <a:pPr defTabSz="1219170">
                <a:buClr>
                  <a:srgbClr val="000000"/>
                </a:buClr>
              </a:pPr>
              <a:t>84</a:t>
            </a:fld>
            <a:endParaRPr kern="0">
              <a:solidFill>
                <a:srgbClr val="272A36"/>
              </a:solidFill>
            </a:endParaRPr>
          </a:p>
        </p:txBody>
      </p:sp>
      <p:pic>
        <p:nvPicPr>
          <p:cNvPr id="648" name="Google Shape;648;p27"/>
          <p:cNvPicPr preferRelativeResize="0"/>
          <p:nvPr/>
        </p:nvPicPr>
        <p:blipFill>
          <a:blip r:embed="rId3">
            <a:alphaModFix/>
          </a:blip>
          <a:stretch>
            <a:fillRect/>
          </a:stretch>
        </p:blipFill>
        <p:spPr>
          <a:xfrm>
            <a:off x="356001" y="203200"/>
            <a:ext cx="5126113" cy="3282067"/>
          </a:xfrm>
          <a:prstGeom prst="rect">
            <a:avLst/>
          </a:prstGeom>
          <a:noFill/>
          <a:ln>
            <a:noFill/>
          </a:ln>
        </p:spPr>
      </p:pic>
      <p:pic>
        <p:nvPicPr>
          <p:cNvPr id="649" name="Google Shape;649;p27"/>
          <p:cNvPicPr preferRelativeResize="0"/>
          <p:nvPr/>
        </p:nvPicPr>
        <p:blipFill>
          <a:blip r:embed="rId4">
            <a:alphaModFix/>
          </a:blip>
          <a:stretch>
            <a:fillRect/>
          </a:stretch>
        </p:blipFill>
        <p:spPr>
          <a:xfrm>
            <a:off x="5685314" y="101601"/>
            <a:ext cx="6303487" cy="3420313"/>
          </a:xfrm>
          <a:prstGeom prst="rect">
            <a:avLst/>
          </a:prstGeom>
          <a:noFill/>
          <a:ln>
            <a:noFill/>
          </a:ln>
        </p:spPr>
      </p:pic>
      <p:pic>
        <p:nvPicPr>
          <p:cNvPr id="650" name="Google Shape;650;p27"/>
          <p:cNvPicPr preferRelativeResize="0"/>
          <p:nvPr/>
        </p:nvPicPr>
        <p:blipFill>
          <a:blip r:embed="rId5">
            <a:alphaModFix/>
          </a:blip>
          <a:stretch>
            <a:fillRect/>
          </a:stretch>
        </p:blipFill>
        <p:spPr>
          <a:xfrm>
            <a:off x="3048001" y="3623501"/>
            <a:ext cx="5919185" cy="3031300"/>
          </a:xfrm>
          <a:prstGeom prst="rect">
            <a:avLst/>
          </a:prstGeom>
          <a:noFill/>
          <a:ln>
            <a:noFill/>
          </a:ln>
        </p:spPr>
      </p:pic>
      <p:sp>
        <p:nvSpPr>
          <p:cNvPr id="651" name="Google Shape;651;p27"/>
          <p:cNvSpPr txBox="1"/>
          <p:nvPr/>
        </p:nvSpPr>
        <p:spPr>
          <a:xfrm>
            <a:off x="1002633" y="3729801"/>
            <a:ext cx="2045200" cy="254475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000000"/>
                </a:solidFill>
                <a:latin typeface="Barlow Light"/>
                <a:ea typeface="Barlow Light"/>
                <a:cs typeface="Barlow Light"/>
                <a:sym typeface="Barlow Light"/>
              </a:rPr>
              <a:t>Bundle label examples from Hillsboro Public Library (upper left), LibraryAware (upper right, bottom)</a:t>
            </a:r>
            <a:endParaRPr sz="1867" kern="0">
              <a:solidFill>
                <a:srgbClr val="000000"/>
              </a:solidFill>
              <a:latin typeface="Barlow Light"/>
              <a:ea typeface="Barlow Light"/>
              <a:cs typeface="Barlow Light"/>
              <a:sym typeface="Barlow Light"/>
            </a:endParaRPr>
          </a:p>
        </p:txBody>
      </p:sp>
      <p:pic>
        <p:nvPicPr>
          <p:cNvPr id="652" name="Google Shape;652;p27"/>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28"/>
          <p:cNvSpPr txBox="1">
            <a:spLocks noGrp="1"/>
          </p:cNvSpPr>
          <p:nvPr>
            <p:ph type="ctrTitle"/>
          </p:nvPr>
        </p:nvSpPr>
        <p:spPr>
          <a:xfrm>
            <a:off x="804567" y="2900167"/>
            <a:ext cx="7329600" cy="1163600"/>
          </a:xfrm>
          <a:prstGeom prst="rect">
            <a:avLst/>
          </a:prstGeom>
        </p:spPr>
        <p:txBody>
          <a:bodyPr spcFirstLastPara="1" wrap="square" lIns="0" tIns="0" rIns="0" bIns="0" anchor="b" anchorCtr="0">
            <a:noAutofit/>
          </a:bodyPr>
          <a:lstStyle/>
          <a:p>
            <a:r>
              <a:rPr lang="en" b="1"/>
              <a:t>Personalized Readers’ Advisory Services</a:t>
            </a:r>
            <a:endParaRPr b="1"/>
          </a:p>
        </p:txBody>
      </p:sp>
      <p:pic>
        <p:nvPicPr>
          <p:cNvPr id="658" name="Google Shape;658;p2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29"/>
          <p:cNvSpPr txBox="1">
            <a:spLocks noGrp="1"/>
          </p:cNvSpPr>
          <p:nvPr>
            <p:ph type="title"/>
          </p:nvPr>
        </p:nvSpPr>
        <p:spPr>
          <a:xfrm>
            <a:off x="613925" y="862000"/>
            <a:ext cx="5983591" cy="871600"/>
          </a:xfrm>
          <a:prstGeom prst="rect">
            <a:avLst/>
          </a:prstGeom>
        </p:spPr>
        <p:txBody>
          <a:bodyPr spcFirstLastPara="1" wrap="square" lIns="0" tIns="0" rIns="0" bIns="0" anchor="ctr" anchorCtr="0">
            <a:noAutofit/>
          </a:bodyPr>
          <a:lstStyle/>
          <a:p>
            <a:r>
              <a:rPr lang="en" b="1"/>
              <a:t>Put Those RA Forms to Work!</a:t>
            </a:r>
            <a:endParaRPr b="1"/>
          </a:p>
        </p:txBody>
      </p:sp>
      <p:sp>
        <p:nvSpPr>
          <p:cNvPr id="664" name="Google Shape;664;p29"/>
          <p:cNvSpPr txBox="1">
            <a:spLocks noGrp="1"/>
          </p:cNvSpPr>
          <p:nvPr>
            <p:ph type="body" idx="1"/>
          </p:nvPr>
        </p:nvSpPr>
        <p:spPr>
          <a:xfrm>
            <a:off x="678267" y="1929733"/>
            <a:ext cx="5919248" cy="3848000"/>
          </a:xfrm>
          <a:prstGeom prst="rect">
            <a:avLst/>
          </a:prstGeom>
        </p:spPr>
        <p:txBody>
          <a:bodyPr spcFirstLastPara="1" wrap="square" lIns="0" tIns="0" rIns="0" bIns="0" anchor="t" anchorCtr="0">
            <a:noAutofit/>
          </a:bodyPr>
          <a:lstStyle/>
          <a:p>
            <a:pPr marL="0" indent="0">
              <a:lnSpc>
                <a:spcPct val="100000"/>
              </a:lnSpc>
              <a:buNone/>
            </a:pPr>
            <a:r>
              <a:rPr lang="en" sz="2933">
                <a:solidFill>
                  <a:srgbClr val="434343"/>
                </a:solidFill>
                <a:latin typeface="Barlow SemiBold"/>
                <a:ea typeface="Barlow SemiBold"/>
                <a:cs typeface="Barlow SemiBold"/>
                <a:sym typeface="Barlow SemiBold"/>
              </a:rPr>
              <a:t>Revisit your RA form (or create one)</a:t>
            </a:r>
            <a:br>
              <a:rPr lang="en" sz="2933">
                <a:solidFill>
                  <a:srgbClr val="434343"/>
                </a:solidFill>
                <a:latin typeface="Barlow SemiBold"/>
                <a:ea typeface="Barlow SemiBold"/>
                <a:cs typeface="Barlow SemiBold"/>
                <a:sym typeface="Barlow SemiBold"/>
              </a:rPr>
            </a:br>
            <a:endParaRPr sz="2933">
              <a:solidFill>
                <a:srgbClr val="434343"/>
              </a:solidFill>
            </a:endParaRPr>
          </a:p>
          <a:p>
            <a:pPr indent="-491054">
              <a:lnSpc>
                <a:spcPct val="100000"/>
              </a:lnSpc>
              <a:buClr>
                <a:srgbClr val="FFC800"/>
              </a:buClr>
              <a:buSzPts val="2200"/>
            </a:pPr>
            <a:r>
              <a:rPr lang="en" sz="2933">
                <a:solidFill>
                  <a:srgbClr val="434343"/>
                </a:solidFill>
              </a:rPr>
              <a:t>Does your old form hold up to new circumstances?</a:t>
            </a:r>
            <a:br>
              <a:rPr lang="en" sz="2933">
                <a:solidFill>
                  <a:srgbClr val="434343"/>
                </a:solidFill>
              </a:rPr>
            </a:br>
            <a:endParaRPr sz="2933">
              <a:solidFill>
                <a:srgbClr val="434343"/>
              </a:solidFill>
            </a:endParaRPr>
          </a:p>
          <a:p>
            <a:pPr indent="-491054">
              <a:lnSpc>
                <a:spcPct val="100000"/>
              </a:lnSpc>
              <a:spcBef>
                <a:spcPts val="0"/>
              </a:spcBef>
              <a:buClr>
                <a:srgbClr val="FFC800"/>
              </a:buClr>
              <a:buSzPts val="2200"/>
            </a:pPr>
            <a:r>
              <a:rPr lang="en" sz="2933">
                <a:solidFill>
                  <a:srgbClr val="434343"/>
                </a:solidFill>
              </a:rPr>
              <a:t>Is it kid and parent-friendly?</a:t>
            </a:r>
            <a:br>
              <a:rPr lang="en" sz="2933">
                <a:solidFill>
                  <a:srgbClr val="434343"/>
                </a:solidFill>
              </a:rPr>
            </a:br>
            <a:endParaRPr sz="2933">
              <a:solidFill>
                <a:srgbClr val="434343"/>
              </a:solidFill>
            </a:endParaRPr>
          </a:p>
          <a:p>
            <a:pPr indent="-491054">
              <a:lnSpc>
                <a:spcPct val="100000"/>
              </a:lnSpc>
              <a:spcBef>
                <a:spcPts val="0"/>
              </a:spcBef>
              <a:buClr>
                <a:srgbClr val="FFC800"/>
              </a:buClr>
              <a:buSzPts val="2200"/>
            </a:pPr>
            <a:r>
              <a:rPr lang="en" sz="2933">
                <a:solidFill>
                  <a:srgbClr val="434343"/>
                </a:solidFill>
              </a:rPr>
              <a:t>Do you offer more than books?</a:t>
            </a:r>
            <a:endParaRPr sz="2933">
              <a:solidFill>
                <a:srgbClr val="434343"/>
              </a:solidFill>
            </a:endParaRPr>
          </a:p>
        </p:txBody>
      </p:sp>
      <p:pic>
        <p:nvPicPr>
          <p:cNvPr id="665" name="Google Shape;665;p2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46338" y="851067"/>
            <a:ext cx="4084407" cy="5135341"/>
          </a:xfrm>
          <a:prstGeom prst="rect">
            <a:avLst/>
          </a:prstGeom>
          <a:noFill/>
          <a:ln>
            <a:noFill/>
          </a:ln>
          <a:effectLst>
            <a:outerShdw blurRad="385763" dist="9525" dir="5400000" algn="bl" rotWithShape="0">
              <a:schemeClr val="dk1">
                <a:alpha val="50000"/>
              </a:schemeClr>
            </a:outerShdw>
          </a:effectLst>
        </p:spPr>
      </p:pic>
      <p:sp>
        <p:nvSpPr>
          <p:cNvPr id="666" name="Google Shape;666;p29"/>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86</a:t>
            </a:fld>
            <a:endParaRPr kern="0">
              <a:solidFill>
                <a:srgbClr val="FFFFFF"/>
              </a:solidFill>
            </a:endParaRPr>
          </a:p>
        </p:txBody>
      </p:sp>
      <p:pic>
        <p:nvPicPr>
          <p:cNvPr id="668" name="Google Shape;668;p2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30"/>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p>
            <a:r>
              <a:rPr lang="en" b="1"/>
              <a:t>Custom bundles, boxes, or totes</a:t>
            </a:r>
            <a:endParaRPr b="1"/>
          </a:p>
        </p:txBody>
      </p:sp>
      <p:sp>
        <p:nvSpPr>
          <p:cNvPr id="674" name="Google Shape;674;p30"/>
          <p:cNvSpPr txBox="1">
            <a:spLocks noGrp="1"/>
          </p:cNvSpPr>
          <p:nvPr>
            <p:ph type="body" idx="1"/>
          </p:nvPr>
        </p:nvSpPr>
        <p:spPr>
          <a:xfrm>
            <a:off x="1563533" y="2132933"/>
            <a:ext cx="4596400" cy="3853600"/>
          </a:xfrm>
          <a:prstGeom prst="rect">
            <a:avLst/>
          </a:prstGeom>
        </p:spPr>
        <p:txBody>
          <a:bodyPr spcFirstLastPara="1" wrap="square" lIns="0" tIns="0" rIns="0" bIns="0" anchor="t" anchorCtr="0">
            <a:noAutofit/>
          </a:bodyPr>
          <a:lstStyle/>
          <a:p>
            <a:pPr marL="0" indent="0">
              <a:buNone/>
            </a:pPr>
            <a:endParaRPr/>
          </a:p>
        </p:txBody>
      </p:sp>
      <p:sp>
        <p:nvSpPr>
          <p:cNvPr id="675" name="Google Shape;675;p30"/>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87</a:t>
            </a:fld>
            <a:endParaRPr kern="0">
              <a:solidFill>
                <a:srgbClr val="FFAD1D"/>
              </a:solidFill>
            </a:endParaRPr>
          </a:p>
        </p:txBody>
      </p:sp>
      <p:pic>
        <p:nvPicPr>
          <p:cNvPr id="676" name="Google Shape;676;p3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676834" y="1904800"/>
            <a:ext cx="3451433" cy="4586533"/>
          </a:xfrm>
          <a:prstGeom prst="rect">
            <a:avLst/>
          </a:prstGeom>
          <a:noFill/>
          <a:ln>
            <a:noFill/>
          </a:ln>
        </p:spPr>
      </p:pic>
      <p:sp>
        <p:nvSpPr>
          <p:cNvPr id="677" name="Google Shape;677;p30"/>
          <p:cNvSpPr txBox="1"/>
          <p:nvPr/>
        </p:nvSpPr>
        <p:spPr>
          <a:xfrm>
            <a:off x="6563467" y="6420133"/>
            <a:ext cx="4564800" cy="350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Image Credit: </a:t>
            </a:r>
            <a:r>
              <a:rPr lang="en" sz="1333" b="1" u="sng" kern="0">
                <a:solidFill>
                  <a:srgbClr val="272A36"/>
                </a:solidFill>
                <a:latin typeface="Barlow"/>
                <a:ea typeface="Barlow"/>
                <a:cs typeface="Barlow"/>
                <a:sym typeface="Barlow"/>
                <a:hlinkClick r:id="rId4"/>
              </a:rPr>
              <a:t>Coos Bay Public Library</a:t>
            </a:r>
            <a:endParaRPr sz="1333" b="1" kern="0">
              <a:solidFill>
                <a:srgbClr val="000000"/>
              </a:solidFill>
              <a:latin typeface="Barlow"/>
              <a:ea typeface="Barlow"/>
              <a:cs typeface="Barlow"/>
              <a:sym typeface="Barlow"/>
            </a:endParaRPr>
          </a:p>
        </p:txBody>
      </p:sp>
      <p:pic>
        <p:nvPicPr>
          <p:cNvPr id="678" name="Google Shape;678;p3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81467" y="1904800"/>
            <a:ext cx="5940628" cy="4586531"/>
          </a:xfrm>
          <a:prstGeom prst="rect">
            <a:avLst/>
          </a:prstGeom>
          <a:noFill/>
          <a:ln>
            <a:noFill/>
          </a:ln>
        </p:spPr>
      </p:pic>
      <p:sp>
        <p:nvSpPr>
          <p:cNvPr id="679" name="Google Shape;679;p30"/>
          <p:cNvSpPr txBox="1"/>
          <p:nvPr/>
        </p:nvSpPr>
        <p:spPr>
          <a:xfrm>
            <a:off x="2258967" y="6423333"/>
            <a:ext cx="4564800" cy="350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Hillsboro Public Library’s Find Your Next service</a:t>
            </a:r>
            <a:endParaRPr sz="1333" b="1" kern="0">
              <a:solidFill>
                <a:srgbClr val="000000"/>
              </a:solidFill>
              <a:latin typeface="Barlow"/>
              <a:ea typeface="Barlow"/>
              <a:cs typeface="Barlow"/>
              <a:sym typeface="Barlow"/>
            </a:endParaRPr>
          </a:p>
        </p:txBody>
      </p:sp>
      <p:sp>
        <p:nvSpPr>
          <p:cNvPr id="680" name="Google Shape;680;p30"/>
          <p:cNvSpPr/>
          <p:nvPr/>
        </p:nvSpPr>
        <p:spPr>
          <a:xfrm>
            <a:off x="0" y="5729200"/>
            <a:ext cx="834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1" name="Google Shape;681;p30"/>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31"/>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p>
            <a:r>
              <a:rPr lang="en" b="1"/>
              <a:t>Go Live! </a:t>
            </a:r>
            <a:endParaRPr b="1"/>
          </a:p>
        </p:txBody>
      </p:sp>
      <p:sp>
        <p:nvSpPr>
          <p:cNvPr id="687" name="Google Shape;687;p31"/>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88</a:t>
            </a:fld>
            <a:endParaRPr kern="0">
              <a:solidFill>
                <a:srgbClr val="FFAD1D"/>
              </a:solidFill>
            </a:endParaRPr>
          </a:p>
        </p:txBody>
      </p:sp>
      <p:pic>
        <p:nvPicPr>
          <p:cNvPr id="688" name="Google Shape;688;p3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253503" y="1960534"/>
            <a:ext cx="8272704" cy="4412109"/>
          </a:xfrm>
          <a:prstGeom prst="rect">
            <a:avLst/>
          </a:prstGeom>
          <a:noFill/>
          <a:ln>
            <a:noFill/>
          </a:ln>
        </p:spPr>
      </p:pic>
      <p:sp>
        <p:nvSpPr>
          <p:cNvPr id="689" name="Google Shape;689;p31"/>
          <p:cNvSpPr txBox="1"/>
          <p:nvPr/>
        </p:nvSpPr>
        <p:spPr>
          <a:xfrm>
            <a:off x="4533233" y="6306733"/>
            <a:ext cx="6107600" cy="3040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Image: </a:t>
            </a:r>
            <a:r>
              <a:rPr lang="en" sz="1333" b="1" u="sng" kern="0">
                <a:solidFill>
                  <a:srgbClr val="272A36"/>
                </a:solidFill>
                <a:latin typeface="Barlow"/>
                <a:ea typeface="Barlow"/>
                <a:cs typeface="Barlow"/>
                <a:sym typeface="Barlow"/>
                <a:hlinkClick r:id="rId4"/>
              </a:rPr>
              <a:t>New York Public Library Facebook Page</a:t>
            </a:r>
            <a:endParaRPr sz="1333" b="1" kern="0">
              <a:solidFill>
                <a:srgbClr val="000000"/>
              </a:solidFill>
              <a:latin typeface="Barlow"/>
              <a:ea typeface="Barlow"/>
              <a:cs typeface="Barlow"/>
              <a:sym typeface="Barlow"/>
            </a:endParaRPr>
          </a:p>
        </p:txBody>
      </p:sp>
      <p:sp>
        <p:nvSpPr>
          <p:cNvPr id="690" name="Google Shape;690;p31"/>
          <p:cNvSpPr/>
          <p:nvPr/>
        </p:nvSpPr>
        <p:spPr>
          <a:xfrm>
            <a:off x="0" y="5729200"/>
            <a:ext cx="834800" cy="11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91" name="Google Shape;691;p31"/>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32"/>
          <p:cNvSpPr txBox="1">
            <a:spLocks noGrp="1"/>
          </p:cNvSpPr>
          <p:nvPr>
            <p:ph type="ctrTitle"/>
          </p:nvPr>
        </p:nvSpPr>
        <p:spPr>
          <a:xfrm>
            <a:off x="804567" y="2900167"/>
            <a:ext cx="7329600" cy="1163600"/>
          </a:xfrm>
          <a:prstGeom prst="rect">
            <a:avLst/>
          </a:prstGeom>
        </p:spPr>
        <p:txBody>
          <a:bodyPr spcFirstLastPara="1" wrap="square" lIns="0" tIns="0" rIns="0" bIns="0" anchor="b" anchorCtr="0">
            <a:noAutofit/>
          </a:bodyPr>
          <a:lstStyle/>
          <a:p>
            <a:r>
              <a:rPr lang="en" b="1"/>
              <a:t>Provide a Window into </a:t>
            </a:r>
            <a:br>
              <a:rPr lang="en" b="1"/>
            </a:br>
            <a:r>
              <a:rPr lang="en" b="1"/>
              <a:t>the Library</a:t>
            </a:r>
            <a:endParaRPr b="1"/>
          </a:p>
        </p:txBody>
      </p:sp>
      <p:pic>
        <p:nvPicPr>
          <p:cNvPr id="697" name="Google Shape;697;p3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8770CBFC-C1FF-4DE7-A06D-675C80A0151B}"/>
              </a:ext>
            </a:extLst>
          </p:cNvPr>
          <p:cNvSpPr txBox="1"/>
          <p:nvPr/>
        </p:nvSpPr>
        <p:spPr>
          <a:xfrm>
            <a:off x="595486" y="4802400"/>
            <a:ext cx="2008126" cy="400815"/>
          </a:xfrm>
          <a:prstGeom prst="rect">
            <a:avLst/>
          </a:prstGeom>
          <a:noFill/>
        </p:spPr>
        <p:txBody>
          <a:bodyPr wrap="square" rtlCol="0">
            <a:spAutoFit/>
          </a:bodyP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Discover</a:t>
            </a:r>
          </a:p>
        </p:txBody>
      </p:sp>
      <p:sp>
        <p:nvSpPr>
          <p:cNvPr id="36" name="Text Placeholder 4">
            <a:extLst>
              <a:ext uri="{FF2B5EF4-FFF2-40B4-BE49-F238E27FC236}">
                <a16:creationId xmlns:a16="http://schemas.microsoft.com/office/drawing/2014/main" id="{53A1036A-2C5F-4808-9C24-5FFE70F58E93}"/>
              </a:ext>
            </a:extLst>
          </p:cNvPr>
          <p:cNvSpPr txBox="1">
            <a:spLocks/>
          </p:cNvSpPr>
          <p:nvPr/>
        </p:nvSpPr>
        <p:spPr>
          <a:xfrm>
            <a:off x="3991035" y="4810168"/>
            <a:ext cx="1402066" cy="40081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ts val="26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Discern</a:t>
            </a:r>
          </a:p>
        </p:txBody>
      </p:sp>
      <p:sp>
        <p:nvSpPr>
          <p:cNvPr id="37" name="Text Placeholder 4">
            <a:extLst>
              <a:ext uri="{FF2B5EF4-FFF2-40B4-BE49-F238E27FC236}">
                <a16:creationId xmlns:a16="http://schemas.microsoft.com/office/drawing/2014/main" id="{9EC24E9A-010B-4EC9-A11B-D196C1E8FCD5}"/>
              </a:ext>
            </a:extLst>
          </p:cNvPr>
          <p:cNvSpPr txBox="1">
            <a:spLocks/>
          </p:cNvSpPr>
          <p:nvPr/>
        </p:nvSpPr>
        <p:spPr>
          <a:xfrm>
            <a:off x="7003193" y="4802400"/>
            <a:ext cx="1580947" cy="461635"/>
          </a:xfrm>
          <a:prstGeom prst="rect">
            <a:avLst/>
          </a:prstGeom>
          <a:noFill/>
        </p:spPr>
        <p:txBody>
          <a:bodyPr spcFirstLastPara="1" vert="horz" wrap="square" lIns="91425" tIns="91425" rIns="91425" bIns="91425" rtlCol="0" anchor="t" anchorCtr="0">
            <a:spAutoFit/>
          </a:bodyPr>
          <a:lstStyle>
            <a:lvl1pPr marL="609585" lvl="0" indent="-457189" algn="l" defTabSz="914400" rtl="0" eaLnBrk="1" latinLnBrk="0" hangingPunct="1">
              <a:lnSpc>
                <a:spcPct val="90000"/>
              </a:lnSpc>
              <a:spcBef>
                <a:spcPts val="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1219170" lvl="1"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400" kern="1200">
                <a:solidFill>
                  <a:schemeClr val="tx1"/>
                </a:solidFill>
                <a:latin typeface="+mn-lt"/>
                <a:ea typeface="+mn-ea"/>
                <a:cs typeface="+mn-cs"/>
              </a:defRPr>
            </a:lvl2pPr>
            <a:lvl3pPr marL="1828754" lvl="2" indent="-423323" algn="l" defTabSz="914400" rtl="0" eaLnBrk="1" latinLnBrk="0" hangingPunct="1">
              <a:lnSpc>
                <a:spcPct val="90000"/>
              </a:lnSpc>
              <a:spcBef>
                <a:spcPts val="2133"/>
              </a:spcBef>
              <a:spcAft>
                <a:spcPts val="0"/>
              </a:spcAft>
              <a:buSzPts val="1400"/>
              <a:buFont typeface="Arial" panose="020B0604020202020204" pitchFamily="34" charset="0"/>
              <a:buChar char="■"/>
              <a:defRPr sz="2000" kern="1200">
                <a:solidFill>
                  <a:schemeClr val="tx1"/>
                </a:solidFill>
                <a:latin typeface="+mn-lt"/>
                <a:ea typeface="+mn-ea"/>
                <a:cs typeface="+mn-cs"/>
              </a:defRPr>
            </a:lvl3pPr>
            <a:lvl4pPr marL="2438339" lvl="3"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4pPr>
            <a:lvl5pPr marL="3047924" lvl="4"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5pPr>
            <a:lvl6pPr marL="3657509" lvl="5"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6pPr>
            <a:lvl7pPr marL="4267093" lvl="6"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7pPr>
            <a:lvl8pPr marL="4876678" lvl="7" indent="-423323" algn="l" defTabSz="914400" rtl="0" eaLnBrk="1" latinLnBrk="0" hangingPunct="1">
              <a:lnSpc>
                <a:spcPct val="90000"/>
              </a:lnSpc>
              <a:spcBef>
                <a:spcPts val="2133"/>
              </a:spcBef>
              <a:spcAft>
                <a:spcPts val="0"/>
              </a:spcAft>
              <a:buSzPts val="1400"/>
              <a:buFont typeface="Arial" panose="020B0604020202020204" pitchFamily="34" charset="0"/>
              <a:buChar char="○"/>
              <a:defRPr sz="1800" kern="1200">
                <a:solidFill>
                  <a:schemeClr val="tx1"/>
                </a:solidFill>
                <a:latin typeface="+mn-lt"/>
                <a:ea typeface="+mn-ea"/>
                <a:cs typeface="+mn-cs"/>
              </a:defRPr>
            </a:lvl8pPr>
            <a:lvl9pPr marL="5486263" lvl="8" indent="-423323" algn="l" defTabSz="914400" rtl="0" eaLnBrk="1" latinLnBrk="0" hangingPunct="1">
              <a:lnSpc>
                <a:spcPct val="90000"/>
              </a:lnSpc>
              <a:spcBef>
                <a:spcPts val="2133"/>
              </a:spcBef>
              <a:spcAft>
                <a:spcPts val="2133"/>
              </a:spcAft>
              <a:buSzPts val="1400"/>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ct val="90000"/>
              </a:lnSpc>
              <a:spcBef>
                <a:spcPts val="0"/>
              </a:spcBef>
              <a:spcAft>
                <a:spcPts val="0"/>
              </a:spcAft>
              <a:buClrTx/>
              <a:buSzPts val="1800"/>
              <a:buFont typeface="Arial" panose="020B0604020202020204" pitchFamily="34" charset="0"/>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Deliver</a:t>
            </a:r>
          </a:p>
        </p:txBody>
      </p:sp>
      <p:sp>
        <p:nvSpPr>
          <p:cNvPr id="38" name="Oval 37">
            <a:extLst>
              <a:ext uri="{FF2B5EF4-FFF2-40B4-BE49-F238E27FC236}">
                <a16:creationId xmlns:a16="http://schemas.microsoft.com/office/drawing/2014/main" id="{93730C5F-4B76-4A16-ACA7-D45354F13235}"/>
              </a:ext>
            </a:extLst>
          </p:cNvPr>
          <p:cNvSpPr/>
          <p:nvPr/>
        </p:nvSpPr>
        <p:spPr>
          <a:xfrm>
            <a:off x="633917" y="2766917"/>
            <a:ext cx="1925053" cy="1925053"/>
          </a:xfrm>
          <a:prstGeom prst="ellipse">
            <a:avLst/>
          </a:prstGeom>
          <a:solidFill>
            <a:srgbClr val="002F5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39" name="Oval 38">
            <a:extLst>
              <a:ext uri="{FF2B5EF4-FFF2-40B4-BE49-F238E27FC236}">
                <a16:creationId xmlns:a16="http://schemas.microsoft.com/office/drawing/2014/main" id="{9B8A3099-85CE-4A5B-AFB5-B32387F3FB18}"/>
              </a:ext>
            </a:extLst>
          </p:cNvPr>
          <p:cNvSpPr/>
          <p:nvPr/>
        </p:nvSpPr>
        <p:spPr>
          <a:xfrm>
            <a:off x="3729542" y="2766917"/>
            <a:ext cx="1925053" cy="1925053"/>
          </a:xfrm>
          <a:prstGeom prst="ellipse">
            <a:avLst/>
          </a:prstGeom>
          <a:solidFill>
            <a:srgbClr val="3E75C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0" name="Oval 39">
            <a:extLst>
              <a:ext uri="{FF2B5EF4-FFF2-40B4-BE49-F238E27FC236}">
                <a16:creationId xmlns:a16="http://schemas.microsoft.com/office/drawing/2014/main" id="{A92C9061-604B-47AD-9EF4-863DE85A73FD}"/>
              </a:ext>
            </a:extLst>
          </p:cNvPr>
          <p:cNvSpPr/>
          <p:nvPr/>
        </p:nvSpPr>
        <p:spPr>
          <a:xfrm>
            <a:off x="6825167" y="2766917"/>
            <a:ext cx="1925053" cy="1925053"/>
          </a:xfrm>
          <a:prstGeom prst="ellipse">
            <a:avLst/>
          </a:prstGeom>
          <a:solidFill>
            <a:srgbClr val="007692"/>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sp>
        <p:nvSpPr>
          <p:cNvPr id="41" name="Arrow: Right 3">
            <a:extLst>
              <a:ext uri="{FF2B5EF4-FFF2-40B4-BE49-F238E27FC236}">
                <a16:creationId xmlns:a16="http://schemas.microsoft.com/office/drawing/2014/main" id="{8706DCB7-D96B-471C-8263-8798555A58DF}"/>
              </a:ext>
            </a:extLst>
          </p:cNvPr>
          <p:cNvSpPr/>
          <p:nvPr/>
        </p:nvSpPr>
        <p:spPr>
          <a:xfrm>
            <a:off x="2806622" y="3501767"/>
            <a:ext cx="768934" cy="478539"/>
          </a:xfrm>
          <a:prstGeom prst="rightArrow">
            <a:avLst>
              <a:gd name="adj1" fmla="val 31564"/>
              <a:gd name="adj2" fmla="val 50000"/>
            </a:avLst>
          </a:prstGeom>
          <a:solidFill>
            <a:srgbClr val="C7C7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2" name="Arrow: Right 3">
            <a:extLst>
              <a:ext uri="{FF2B5EF4-FFF2-40B4-BE49-F238E27FC236}">
                <a16:creationId xmlns:a16="http://schemas.microsoft.com/office/drawing/2014/main" id="{C33869AA-7A85-479B-99D7-E4371C60CD52}"/>
              </a:ext>
            </a:extLst>
          </p:cNvPr>
          <p:cNvSpPr/>
          <p:nvPr/>
        </p:nvSpPr>
        <p:spPr>
          <a:xfrm>
            <a:off x="5844523" y="3501767"/>
            <a:ext cx="768934" cy="478539"/>
          </a:xfrm>
          <a:prstGeom prst="rightArrow">
            <a:avLst>
              <a:gd name="adj1" fmla="val 31564"/>
              <a:gd name="adj2" fmla="val 50000"/>
            </a:avLst>
          </a:prstGeom>
          <a:solidFill>
            <a:srgbClr val="C7C7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4" name="Picture 43" descr="Icon&#10;&#10;Description automatically generated">
            <a:extLst>
              <a:ext uri="{FF2B5EF4-FFF2-40B4-BE49-F238E27FC236}">
                <a16:creationId xmlns:a16="http://schemas.microsoft.com/office/drawing/2014/main" id="{514862DF-4327-4512-802D-15FC12195B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5397" y="2778509"/>
            <a:ext cx="1925053" cy="1925053"/>
          </a:xfrm>
          <a:prstGeom prst="rect">
            <a:avLst/>
          </a:prstGeom>
        </p:spPr>
      </p:pic>
      <p:pic>
        <p:nvPicPr>
          <p:cNvPr id="45" name="Picture 44" descr="Icon&#10;&#10;Description automatically generated">
            <a:extLst>
              <a:ext uri="{FF2B5EF4-FFF2-40B4-BE49-F238E27FC236}">
                <a16:creationId xmlns:a16="http://schemas.microsoft.com/office/drawing/2014/main" id="{2BC3DADC-909A-49C3-9E1E-09A0D2662C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79583" y="2645902"/>
            <a:ext cx="2156498" cy="2156498"/>
          </a:xfrm>
          <a:prstGeom prst="rect">
            <a:avLst/>
          </a:prstGeom>
        </p:spPr>
      </p:pic>
      <p:sp>
        <p:nvSpPr>
          <p:cNvPr id="46" name="Arrow: Right 3">
            <a:extLst>
              <a:ext uri="{FF2B5EF4-FFF2-40B4-BE49-F238E27FC236}">
                <a16:creationId xmlns:a16="http://schemas.microsoft.com/office/drawing/2014/main" id="{0A13529E-4E39-4390-A349-678E7962DAA5}"/>
              </a:ext>
            </a:extLst>
          </p:cNvPr>
          <p:cNvSpPr/>
          <p:nvPr/>
        </p:nvSpPr>
        <p:spPr>
          <a:xfrm>
            <a:off x="8891047" y="3501767"/>
            <a:ext cx="768934" cy="478539"/>
          </a:xfrm>
          <a:prstGeom prst="rightArrow">
            <a:avLst>
              <a:gd name="adj1" fmla="val 31564"/>
              <a:gd name="adj2" fmla="val 50000"/>
            </a:avLst>
          </a:prstGeom>
          <a:solidFill>
            <a:srgbClr val="C7C7C7"/>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47" name="Text Placeholder 4">
            <a:extLst>
              <a:ext uri="{FF2B5EF4-FFF2-40B4-BE49-F238E27FC236}">
                <a16:creationId xmlns:a16="http://schemas.microsoft.com/office/drawing/2014/main" id="{F0B378CF-44E7-4C31-AF0A-47C31DA7FE11}"/>
              </a:ext>
            </a:extLst>
          </p:cNvPr>
          <p:cNvSpPr txBox="1">
            <a:spLocks/>
          </p:cNvSpPr>
          <p:nvPr/>
        </p:nvSpPr>
        <p:spPr>
          <a:xfrm>
            <a:off x="10080605" y="4810168"/>
            <a:ext cx="1402066" cy="400815"/>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110000"/>
              </a:lnSpc>
              <a:spcBef>
                <a:spcPts val="9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9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9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9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396" marR="0" lvl="0" indent="0" algn="ctr" defTabSz="914400" rtl="0" eaLnBrk="1" fontAlgn="auto" latinLnBrk="0" hangingPunct="1">
              <a:lnSpc>
                <a:spcPts val="2600"/>
              </a:lnSpc>
              <a:spcBef>
                <a:spcPts val="9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54545"/>
                </a:solidFill>
                <a:effectLst/>
                <a:uLnTx/>
                <a:uFillTx/>
                <a:latin typeface="Arial"/>
                <a:ea typeface="Open Sans" panose="020B0606030504020204" pitchFamily="34" charset="0"/>
                <a:cs typeface="Open Sans" panose="020B0606030504020204" pitchFamily="34" charset="0"/>
              </a:rPr>
              <a:t>Deepen</a:t>
            </a:r>
          </a:p>
        </p:txBody>
      </p:sp>
      <p:sp>
        <p:nvSpPr>
          <p:cNvPr id="48" name="Oval 47">
            <a:extLst>
              <a:ext uri="{FF2B5EF4-FFF2-40B4-BE49-F238E27FC236}">
                <a16:creationId xmlns:a16="http://schemas.microsoft.com/office/drawing/2014/main" id="{5260250B-1CF1-4623-81AC-7F782C897F2A}"/>
              </a:ext>
            </a:extLst>
          </p:cNvPr>
          <p:cNvSpPr/>
          <p:nvPr/>
        </p:nvSpPr>
        <p:spPr>
          <a:xfrm>
            <a:off x="9819112" y="2766917"/>
            <a:ext cx="1925053" cy="1925053"/>
          </a:xfrm>
          <a:prstGeom prst="ellipse">
            <a:avLst/>
          </a:prstGeom>
          <a:solidFill>
            <a:srgbClr val="86BE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endParaRPr>
          </a:p>
        </p:txBody>
      </p:sp>
      <p:pic>
        <p:nvPicPr>
          <p:cNvPr id="49" name="Picture 48" descr="Icon&#10;&#10;Description automatically generated">
            <a:extLst>
              <a:ext uri="{FF2B5EF4-FFF2-40B4-BE49-F238E27FC236}">
                <a16:creationId xmlns:a16="http://schemas.microsoft.com/office/drawing/2014/main" id="{1C21D6B8-4D6D-4808-AE61-E65C203A07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81063" y="2771898"/>
            <a:ext cx="1925053" cy="1925053"/>
          </a:xfrm>
          <a:prstGeom prst="rect">
            <a:avLst/>
          </a:prstGeom>
        </p:spPr>
      </p:pic>
      <p:pic>
        <p:nvPicPr>
          <p:cNvPr id="20" name="Picture 19" descr="Icon&#10;&#10;Description automatically generated">
            <a:extLst>
              <a:ext uri="{FF2B5EF4-FFF2-40B4-BE49-F238E27FC236}">
                <a16:creationId xmlns:a16="http://schemas.microsoft.com/office/drawing/2014/main" id="{AE0E222F-17DE-4ED5-9453-0640ECCFF94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370" y="2985346"/>
            <a:ext cx="1534759" cy="1534759"/>
          </a:xfrm>
          <a:prstGeom prst="rect">
            <a:avLst/>
          </a:prstGeom>
        </p:spPr>
      </p:pic>
      <p:sp>
        <p:nvSpPr>
          <p:cNvPr id="21" name="Title 1">
            <a:extLst>
              <a:ext uri="{FF2B5EF4-FFF2-40B4-BE49-F238E27FC236}">
                <a16:creationId xmlns:a16="http://schemas.microsoft.com/office/drawing/2014/main" id="{F471DD5D-1178-43E0-94D9-1BF1E60E0CD5}"/>
              </a:ext>
            </a:extLst>
          </p:cNvPr>
          <p:cNvSpPr txBox="1">
            <a:spLocks/>
          </p:cNvSpPr>
          <p:nvPr/>
        </p:nvSpPr>
        <p:spPr>
          <a:xfrm>
            <a:off x="708761" y="676284"/>
            <a:ext cx="11068079" cy="1316134"/>
          </a:xfrm>
          <a:prstGeom prst="rect">
            <a:avLst/>
          </a:prstGeom>
        </p:spPr>
        <p:txBody>
          <a:bodyPr vert="horz" lIns="91440" tIns="45720" rIns="91440" bIns="45720" rtlCol="0" anchor="t">
            <a:noAutofit/>
          </a:bodyPr>
          <a:lstStyle>
            <a:lvl1pPr algn="l" defTabSz="914400" rtl="0" eaLnBrk="1" latinLnBrk="0" hangingPunct="1">
              <a:lnSpc>
                <a:spcPct val="110000"/>
              </a:lnSpc>
              <a:spcBef>
                <a:spcPct val="0"/>
              </a:spcBef>
              <a:buNone/>
              <a:defRPr sz="3200" b="0" kern="1200">
                <a:solidFill>
                  <a:schemeClr val="accent1"/>
                </a:solidFill>
                <a:latin typeface="+mj-lt"/>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002F56"/>
                </a:solidFill>
                <a:effectLst/>
                <a:uLnTx/>
                <a:uFillTx/>
                <a:latin typeface="Arial"/>
                <a:ea typeface="+mj-ea"/>
                <a:cs typeface="+mj-cs"/>
              </a:rPr>
              <a:t>A Reading Ecology: Adding Value Today &amp; Tomorrow</a:t>
            </a:r>
            <a:endParaRPr kumimoji="0" lang="en-US" sz="2400" b="0" i="0" u="none" strike="noStrike" kern="1200" cap="none" spc="0" normalizeH="0" baseline="0" noProof="0" dirty="0">
              <a:ln>
                <a:noFill/>
              </a:ln>
              <a:solidFill>
                <a:srgbClr val="FFFFFF"/>
              </a:solidFill>
              <a:effectLst/>
              <a:uLnTx/>
              <a:uFillTx/>
              <a:latin typeface="Arial"/>
              <a:ea typeface="+mj-ea"/>
              <a:cs typeface="+mj-cs"/>
            </a:endParaRPr>
          </a:p>
        </p:txBody>
      </p:sp>
    </p:spTree>
    <p:extLst>
      <p:ext uri="{BB962C8B-B14F-4D97-AF65-F5344CB8AC3E}">
        <p14:creationId xmlns:p14="http://schemas.microsoft.com/office/powerpoint/2010/main" val="346028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33"/>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p>
            <a:r>
              <a:rPr lang="en" b="1"/>
              <a:t>Photos of New Books</a:t>
            </a:r>
            <a:endParaRPr b="1"/>
          </a:p>
        </p:txBody>
      </p:sp>
      <p:sp>
        <p:nvSpPr>
          <p:cNvPr id="703" name="Google Shape;703;p33"/>
          <p:cNvSpPr txBox="1">
            <a:spLocks noGrp="1"/>
          </p:cNvSpPr>
          <p:nvPr>
            <p:ph type="body" idx="1"/>
          </p:nvPr>
        </p:nvSpPr>
        <p:spPr>
          <a:xfrm>
            <a:off x="678267" y="1929733"/>
            <a:ext cx="5712400" cy="3848000"/>
          </a:xfrm>
          <a:prstGeom prst="rect">
            <a:avLst/>
          </a:prstGeom>
        </p:spPr>
        <p:txBody>
          <a:bodyPr spcFirstLastPara="1" wrap="square" lIns="0" tIns="0" rIns="0" bIns="0" anchor="t" anchorCtr="0">
            <a:noAutofit/>
          </a:bodyPr>
          <a:lstStyle/>
          <a:p>
            <a:pPr marL="0" indent="0">
              <a:buNone/>
            </a:pPr>
            <a:r>
              <a:rPr lang="en" sz="2933"/>
              <a:t>Great new books languishing without browsers to find them? Snap a quick photo and share on social media!</a:t>
            </a:r>
            <a:br>
              <a:rPr lang="en" sz="2933"/>
            </a:br>
            <a:br>
              <a:rPr lang="en" sz="2933"/>
            </a:br>
            <a:r>
              <a:rPr lang="en" sz="2933">
                <a:latin typeface="Barlow Medium"/>
                <a:ea typeface="Barlow Medium"/>
                <a:cs typeface="Barlow Medium"/>
                <a:sym typeface="Barlow Medium"/>
              </a:rPr>
              <a:t>Make it fancy:</a:t>
            </a:r>
            <a:r>
              <a:rPr lang="en" sz="2933"/>
              <a:t> Include brief blurbs for a couple titles and add links to your catalog.</a:t>
            </a:r>
            <a:endParaRPr sz="2933"/>
          </a:p>
        </p:txBody>
      </p:sp>
      <p:sp>
        <p:nvSpPr>
          <p:cNvPr id="704" name="Google Shape;704;p33"/>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90</a:t>
            </a:fld>
            <a:endParaRPr kern="0">
              <a:solidFill>
                <a:srgbClr val="FFFFFF"/>
              </a:solidFill>
            </a:endParaRPr>
          </a:p>
        </p:txBody>
      </p:sp>
      <p:sp>
        <p:nvSpPr>
          <p:cNvPr id="706" name="Google Shape;706;p33"/>
          <p:cNvSpPr txBox="1"/>
          <p:nvPr/>
        </p:nvSpPr>
        <p:spPr>
          <a:xfrm>
            <a:off x="6960845" y="5059578"/>
            <a:ext cx="5133167" cy="321012"/>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Image credit: </a:t>
            </a:r>
            <a:r>
              <a:rPr lang="en" sz="1333" b="1" u="sng" kern="0">
                <a:solidFill>
                  <a:srgbClr val="1155CC"/>
                </a:solidFill>
                <a:latin typeface="Barlow"/>
                <a:ea typeface="Barlow"/>
                <a:cs typeface="Barlow"/>
                <a:sym typeface="Barlow"/>
                <a:hlinkClick r:id="rId3">
                  <a:extLst>
                    <a:ext uri="{A12FA001-AC4F-418D-AE19-62706E023703}">
                      <ahyp:hlinkClr xmlns:ahyp="http://schemas.microsoft.com/office/drawing/2018/hyperlinkcolor" val="tx"/>
                    </a:ext>
                  </a:extLst>
                </a:hlinkClick>
              </a:rPr>
              <a:t>Flickr: Pesky Librarians</a:t>
            </a:r>
            <a:endParaRPr sz="1333" b="1" kern="0">
              <a:solidFill>
                <a:srgbClr val="000000"/>
              </a:solidFill>
              <a:latin typeface="Barlow"/>
              <a:ea typeface="Barlow"/>
              <a:cs typeface="Barlow"/>
              <a:sym typeface="Barlow"/>
            </a:endParaRPr>
          </a:p>
        </p:txBody>
      </p:sp>
      <p:pic>
        <p:nvPicPr>
          <p:cNvPr id="707" name="Google Shape;707;p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
        <p:nvSpPr>
          <p:cNvPr id="2" name="TextBox 1">
            <a:extLst>
              <a:ext uri="{FF2B5EF4-FFF2-40B4-BE49-F238E27FC236}">
                <a16:creationId xmlns:a16="http://schemas.microsoft.com/office/drawing/2014/main" id="{0576B8DC-531A-4933-B4AD-2CE0F5667BC8}"/>
              </a:ext>
            </a:extLst>
          </p:cNvPr>
          <p:cNvSpPr txBox="1"/>
          <p:nvPr/>
        </p:nvSpPr>
        <p:spPr>
          <a:xfrm>
            <a:off x="4267200" y="3124200"/>
            <a:ext cx="3657600" cy="41043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buClr>
                <a:srgbClr val="000000"/>
              </a:buClr>
            </a:pPr>
            <a:endParaRPr lang="en-US" sz="1867" kern="0">
              <a:solidFill>
                <a:srgbClr val="000000"/>
              </a:solidFill>
              <a:latin typeface="Arial"/>
              <a:cs typeface="Arial"/>
              <a:sym typeface="Arial"/>
            </a:endParaRPr>
          </a:p>
        </p:txBody>
      </p:sp>
      <p:pic>
        <p:nvPicPr>
          <p:cNvPr id="4" name="Picture 4" descr="A stack of flyers on a table&#10;&#10;Description automatically generated">
            <a:extLst>
              <a:ext uri="{FF2B5EF4-FFF2-40B4-BE49-F238E27FC236}">
                <a16:creationId xmlns:a16="http://schemas.microsoft.com/office/drawing/2014/main" id="{AE87A887-67C9-41A4-9CA5-BBF8215DFB23}"/>
              </a:ext>
            </a:extLst>
          </p:cNvPr>
          <p:cNvPicPr>
            <a:picLocks noChangeAspect="1"/>
          </p:cNvPicPr>
          <p:nvPr/>
        </p:nvPicPr>
        <p:blipFill>
          <a:blip r:embed="rId5"/>
          <a:stretch>
            <a:fillRect/>
          </a:stretch>
        </p:blipFill>
        <p:spPr>
          <a:xfrm>
            <a:off x="6602048" y="1949471"/>
            <a:ext cx="5386753" cy="3183752"/>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34"/>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p>
            <a:r>
              <a:rPr lang="en" b="1"/>
              <a:t>Window Shopping</a:t>
            </a:r>
            <a:endParaRPr b="1"/>
          </a:p>
        </p:txBody>
      </p:sp>
      <p:sp>
        <p:nvSpPr>
          <p:cNvPr id="713" name="Google Shape;713;p34"/>
          <p:cNvSpPr txBox="1">
            <a:spLocks noGrp="1"/>
          </p:cNvSpPr>
          <p:nvPr>
            <p:ph type="body" idx="1"/>
          </p:nvPr>
        </p:nvSpPr>
        <p:spPr>
          <a:xfrm>
            <a:off x="678267" y="1929733"/>
            <a:ext cx="5712400" cy="3848000"/>
          </a:xfrm>
          <a:prstGeom prst="rect">
            <a:avLst/>
          </a:prstGeom>
        </p:spPr>
        <p:txBody>
          <a:bodyPr spcFirstLastPara="1" wrap="square" lIns="0" tIns="0" rIns="0" bIns="0" anchor="t" anchorCtr="0">
            <a:noAutofit/>
          </a:bodyPr>
          <a:lstStyle/>
          <a:p>
            <a:pPr marL="0" indent="0">
              <a:buNone/>
            </a:pPr>
            <a:r>
              <a:rPr lang="en" sz="2800"/>
              <a:t>If your library gets a lot of foot traffic, create a bookstore style window display with instructions for how to get the books (place a hold or ask staff now).</a:t>
            </a:r>
            <a:endParaRPr sz="2800"/>
          </a:p>
          <a:p>
            <a:pPr marL="0" indent="0">
              <a:buNone/>
            </a:pPr>
            <a:endParaRPr sz="2800"/>
          </a:p>
          <a:p>
            <a:pPr marL="0" indent="0">
              <a:buNone/>
            </a:pPr>
            <a:r>
              <a:rPr lang="en" sz="2800">
                <a:latin typeface="Barlow Medium"/>
                <a:ea typeface="Barlow Medium"/>
                <a:cs typeface="Barlow Medium"/>
                <a:sym typeface="Barlow Medium"/>
              </a:rPr>
              <a:t>Make it fancy:</a:t>
            </a:r>
            <a:r>
              <a:rPr lang="en" sz="2800"/>
              <a:t> Add a QR code linking to your catalog.</a:t>
            </a:r>
            <a:endParaRPr sz="2800"/>
          </a:p>
        </p:txBody>
      </p:sp>
      <p:sp>
        <p:nvSpPr>
          <p:cNvPr id="714" name="Google Shape;714;p34"/>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91</a:t>
            </a:fld>
            <a:endParaRPr kern="0">
              <a:solidFill>
                <a:srgbClr val="FFFFFF"/>
              </a:solidFill>
            </a:endParaRPr>
          </a:p>
        </p:txBody>
      </p:sp>
      <p:pic>
        <p:nvPicPr>
          <p:cNvPr id="715" name="Google Shape;715;p3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93867" y="2032000"/>
            <a:ext cx="5394932" cy="3143184"/>
          </a:xfrm>
          <a:prstGeom prst="rect">
            <a:avLst/>
          </a:prstGeom>
          <a:noFill/>
          <a:ln>
            <a:noFill/>
          </a:ln>
        </p:spPr>
      </p:pic>
      <p:sp>
        <p:nvSpPr>
          <p:cNvPr id="716" name="Google Shape;716;p34"/>
          <p:cNvSpPr txBox="1"/>
          <p:nvPr/>
        </p:nvSpPr>
        <p:spPr>
          <a:xfrm>
            <a:off x="6183600" y="5112300"/>
            <a:ext cx="5832000" cy="322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Image Credit: </a:t>
            </a:r>
            <a:r>
              <a:rPr lang="en" sz="1333" b="1" u="sng" kern="0">
                <a:solidFill>
                  <a:srgbClr val="272A36"/>
                </a:solidFill>
                <a:latin typeface="Barlow"/>
                <a:ea typeface="Barlow"/>
                <a:cs typeface="Barlow"/>
                <a:sym typeface="Barlow"/>
                <a:hlinkClick r:id="rId4"/>
              </a:rPr>
              <a:t>Aloha Community Library Association</a:t>
            </a:r>
            <a:endParaRPr sz="1333" b="1" kern="0">
              <a:solidFill>
                <a:srgbClr val="000000"/>
              </a:solidFill>
              <a:latin typeface="Barlow"/>
              <a:ea typeface="Barlow"/>
              <a:cs typeface="Barlow"/>
              <a:sym typeface="Barlow"/>
            </a:endParaRPr>
          </a:p>
        </p:txBody>
      </p:sp>
      <p:pic>
        <p:nvPicPr>
          <p:cNvPr id="717" name="Google Shape;717;p34"/>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5"/>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p>
            <a:r>
              <a:rPr lang="en" b="1"/>
              <a:t>Battle of the Holds!</a:t>
            </a:r>
            <a:endParaRPr b="1"/>
          </a:p>
        </p:txBody>
      </p:sp>
      <p:sp>
        <p:nvSpPr>
          <p:cNvPr id="723" name="Google Shape;723;p35"/>
          <p:cNvSpPr txBox="1">
            <a:spLocks noGrp="1"/>
          </p:cNvSpPr>
          <p:nvPr>
            <p:ph type="body" idx="1"/>
          </p:nvPr>
        </p:nvSpPr>
        <p:spPr>
          <a:xfrm>
            <a:off x="678267" y="2437733"/>
            <a:ext cx="5712400" cy="3848000"/>
          </a:xfrm>
          <a:prstGeom prst="rect">
            <a:avLst/>
          </a:prstGeom>
        </p:spPr>
        <p:txBody>
          <a:bodyPr spcFirstLastPara="1" wrap="square" lIns="0" tIns="0" rIns="0" bIns="0" anchor="t" anchorCtr="0">
            <a:noAutofit/>
          </a:bodyPr>
          <a:lstStyle/>
          <a:p>
            <a:pPr marL="0" indent="0">
              <a:buNone/>
            </a:pPr>
            <a:r>
              <a:rPr lang="en" sz="3467"/>
              <a:t>Clear out overcrowded shelves and remind patrons about their favorite series with a popularity contest on social media.</a:t>
            </a:r>
            <a:endParaRPr sz="3467"/>
          </a:p>
        </p:txBody>
      </p:sp>
      <p:sp>
        <p:nvSpPr>
          <p:cNvPr id="724" name="Google Shape;724;p35"/>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92</a:t>
            </a:fld>
            <a:endParaRPr kern="0">
              <a:solidFill>
                <a:srgbClr val="FFFFFF"/>
              </a:solidFill>
            </a:endParaRPr>
          </a:p>
        </p:txBody>
      </p:sp>
      <p:pic>
        <p:nvPicPr>
          <p:cNvPr id="725" name="Google Shape;725;p3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593867" y="2032000"/>
            <a:ext cx="5394932" cy="3143184"/>
          </a:xfrm>
          <a:prstGeom prst="rect">
            <a:avLst/>
          </a:prstGeom>
          <a:noFill/>
          <a:ln>
            <a:noFill/>
          </a:ln>
        </p:spPr>
      </p:pic>
      <p:sp>
        <p:nvSpPr>
          <p:cNvPr id="726" name="Google Shape;726;p35"/>
          <p:cNvSpPr txBox="1"/>
          <p:nvPr/>
        </p:nvSpPr>
        <p:spPr>
          <a:xfrm>
            <a:off x="7545133" y="5925100"/>
            <a:ext cx="3860800" cy="6764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Image: </a:t>
            </a:r>
            <a:r>
              <a:rPr lang="en" sz="1333" b="1" u="sng" kern="0">
                <a:solidFill>
                  <a:srgbClr val="272A36"/>
                </a:solidFill>
                <a:latin typeface="Barlow"/>
                <a:ea typeface="Barlow"/>
                <a:cs typeface="Barlow"/>
                <a:sym typeface="Barlow"/>
                <a:hlinkClick r:id="rId4"/>
              </a:rPr>
              <a:t>Cedar Mill &amp; Bethany Community Libraries Facebook Page</a:t>
            </a:r>
            <a:endParaRPr sz="1333" b="1" kern="0">
              <a:solidFill>
                <a:srgbClr val="000000"/>
              </a:solidFill>
              <a:latin typeface="Barlow"/>
              <a:ea typeface="Barlow"/>
              <a:cs typeface="Barlow"/>
              <a:sym typeface="Barlow"/>
            </a:endParaRPr>
          </a:p>
        </p:txBody>
      </p:sp>
      <p:pic>
        <p:nvPicPr>
          <p:cNvPr id="727" name="Google Shape;727;p3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76368" y="850567"/>
            <a:ext cx="5712401" cy="5115317"/>
          </a:xfrm>
          <a:prstGeom prst="rect">
            <a:avLst/>
          </a:prstGeom>
          <a:noFill/>
          <a:ln>
            <a:noFill/>
          </a:ln>
        </p:spPr>
      </p:pic>
      <p:pic>
        <p:nvPicPr>
          <p:cNvPr id="728" name="Google Shape;728;p35"/>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36"/>
          <p:cNvSpPr txBox="1">
            <a:spLocks noGrp="1"/>
          </p:cNvSpPr>
          <p:nvPr>
            <p:ph type="ctrTitle"/>
          </p:nvPr>
        </p:nvSpPr>
        <p:spPr>
          <a:xfrm>
            <a:off x="804567" y="2900167"/>
            <a:ext cx="7329600" cy="1163600"/>
          </a:xfrm>
          <a:prstGeom prst="rect">
            <a:avLst/>
          </a:prstGeom>
        </p:spPr>
        <p:txBody>
          <a:bodyPr spcFirstLastPara="1" wrap="square" lIns="0" tIns="0" rIns="0" bIns="0" anchor="b" anchorCtr="0">
            <a:noAutofit/>
          </a:bodyPr>
          <a:lstStyle/>
          <a:p>
            <a:r>
              <a:rPr lang="en" b="1"/>
              <a:t>The Return of the</a:t>
            </a:r>
            <a:br>
              <a:rPr lang="en" b="1"/>
            </a:br>
            <a:r>
              <a:rPr lang="en" b="1"/>
              <a:t>Book Talk</a:t>
            </a:r>
            <a:endParaRPr b="1"/>
          </a:p>
        </p:txBody>
      </p:sp>
      <p:pic>
        <p:nvPicPr>
          <p:cNvPr id="734" name="Google Shape;734;p3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7"/>
          <p:cNvSpPr txBox="1">
            <a:spLocks noGrp="1"/>
          </p:cNvSpPr>
          <p:nvPr>
            <p:ph type="title"/>
          </p:nvPr>
        </p:nvSpPr>
        <p:spPr>
          <a:xfrm>
            <a:off x="678267" y="862000"/>
            <a:ext cx="5712400" cy="871600"/>
          </a:xfrm>
          <a:prstGeom prst="rect">
            <a:avLst/>
          </a:prstGeom>
        </p:spPr>
        <p:txBody>
          <a:bodyPr spcFirstLastPara="1" wrap="square" lIns="0" tIns="0" rIns="0" bIns="0" anchor="ctr" anchorCtr="0">
            <a:noAutofit/>
          </a:bodyPr>
          <a:lstStyle/>
          <a:p>
            <a:r>
              <a:rPr lang="en" b="1"/>
              <a:t>Book Talk Videos and Broadcasts</a:t>
            </a:r>
            <a:endParaRPr b="1"/>
          </a:p>
        </p:txBody>
      </p:sp>
      <p:sp>
        <p:nvSpPr>
          <p:cNvPr id="740" name="Google Shape;740;p37"/>
          <p:cNvSpPr txBox="1">
            <a:spLocks noGrp="1"/>
          </p:cNvSpPr>
          <p:nvPr>
            <p:ph type="body" idx="1"/>
          </p:nvPr>
        </p:nvSpPr>
        <p:spPr>
          <a:xfrm>
            <a:off x="678267" y="1929733"/>
            <a:ext cx="5712400" cy="3848000"/>
          </a:xfrm>
          <a:prstGeom prst="rect">
            <a:avLst/>
          </a:prstGeom>
        </p:spPr>
        <p:txBody>
          <a:bodyPr spcFirstLastPara="1" wrap="square" lIns="0" tIns="0" rIns="0" bIns="0" anchor="t" anchorCtr="0">
            <a:noAutofit/>
          </a:bodyPr>
          <a:lstStyle/>
          <a:p>
            <a:pPr marL="0" indent="0">
              <a:buNone/>
            </a:pPr>
            <a:r>
              <a:rPr lang="en" sz="2933">
                <a:latin typeface="Barlow Medium"/>
                <a:ea typeface="Barlow Medium"/>
                <a:cs typeface="Barlow Medium"/>
                <a:sym typeface="Barlow Medium"/>
              </a:rPr>
              <a:t>Format:</a:t>
            </a:r>
            <a:endParaRPr sz="2933">
              <a:latin typeface="Barlow Medium"/>
              <a:ea typeface="Barlow Medium"/>
              <a:cs typeface="Barlow Medium"/>
              <a:sym typeface="Barlow Medium"/>
            </a:endParaRPr>
          </a:p>
          <a:p>
            <a:pPr indent="-491054">
              <a:buSzPts val="2200"/>
            </a:pPr>
            <a:r>
              <a:rPr lang="en" sz="2933"/>
              <a:t>Instagram or Facebook Live</a:t>
            </a:r>
            <a:endParaRPr sz="2933"/>
          </a:p>
          <a:p>
            <a:pPr indent="-491054">
              <a:spcBef>
                <a:spcPts val="0"/>
              </a:spcBef>
              <a:buSzPts val="2200"/>
            </a:pPr>
            <a:r>
              <a:rPr lang="en" sz="2933"/>
              <a:t>Pre-recorded videos</a:t>
            </a:r>
            <a:endParaRPr sz="2933"/>
          </a:p>
          <a:p>
            <a:pPr indent="-491054">
              <a:spcBef>
                <a:spcPts val="0"/>
              </a:spcBef>
              <a:buSzPts val="2200"/>
            </a:pPr>
            <a:r>
              <a:rPr lang="en" sz="2933"/>
              <a:t>Slides with voiceover</a:t>
            </a:r>
            <a:endParaRPr sz="2933"/>
          </a:p>
          <a:p>
            <a:pPr marL="0" indent="0">
              <a:buNone/>
            </a:pPr>
            <a:r>
              <a:rPr lang="en" sz="2933">
                <a:latin typeface="Barlow Medium"/>
                <a:ea typeface="Barlow Medium"/>
                <a:cs typeface="Barlow Medium"/>
                <a:sym typeface="Barlow Medium"/>
              </a:rPr>
              <a:t>Content:</a:t>
            </a:r>
            <a:endParaRPr sz="2933">
              <a:latin typeface="Barlow Medium"/>
              <a:ea typeface="Barlow Medium"/>
              <a:cs typeface="Barlow Medium"/>
              <a:sym typeface="Barlow Medium"/>
            </a:endParaRPr>
          </a:p>
          <a:p>
            <a:pPr indent="-491054">
              <a:buSzPts val="2200"/>
            </a:pPr>
            <a:r>
              <a:rPr lang="en" sz="2933"/>
              <a:t>Staff picks</a:t>
            </a:r>
            <a:endParaRPr sz="2933"/>
          </a:p>
          <a:p>
            <a:pPr indent="-491054">
              <a:spcBef>
                <a:spcPts val="0"/>
              </a:spcBef>
              <a:buSzPts val="2200"/>
            </a:pPr>
            <a:r>
              <a:rPr lang="en" sz="2933"/>
              <a:t>New books</a:t>
            </a:r>
            <a:endParaRPr sz="2933"/>
          </a:p>
          <a:p>
            <a:pPr indent="-491054">
              <a:spcBef>
                <a:spcPts val="0"/>
              </a:spcBef>
              <a:buSzPts val="2200"/>
            </a:pPr>
            <a:r>
              <a:rPr lang="en" sz="2933"/>
              <a:t>Themes</a:t>
            </a:r>
            <a:endParaRPr sz="2933"/>
          </a:p>
        </p:txBody>
      </p:sp>
      <p:sp>
        <p:nvSpPr>
          <p:cNvPr id="741" name="Google Shape;741;p37"/>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94</a:t>
            </a:fld>
            <a:endParaRPr kern="0">
              <a:solidFill>
                <a:srgbClr val="FFFFFF"/>
              </a:solidFill>
            </a:endParaRPr>
          </a:p>
        </p:txBody>
      </p:sp>
      <p:pic>
        <p:nvPicPr>
          <p:cNvPr id="742" name="Google Shape;742;p37"/>
          <p:cNvPicPr preferRelativeResize="0"/>
          <p:nvPr/>
        </p:nvPicPr>
        <p:blipFill>
          <a:blip r:embed="rId3">
            <a:alphaModFix/>
          </a:blip>
          <a:stretch>
            <a:fillRect/>
          </a:stretch>
        </p:blipFill>
        <p:spPr>
          <a:xfrm>
            <a:off x="6593867" y="862001"/>
            <a:ext cx="5394933" cy="4771519"/>
          </a:xfrm>
          <a:prstGeom prst="rect">
            <a:avLst/>
          </a:prstGeom>
          <a:noFill/>
          <a:ln>
            <a:noFill/>
          </a:ln>
        </p:spPr>
      </p:pic>
      <p:sp>
        <p:nvSpPr>
          <p:cNvPr id="743" name="Google Shape;743;p37"/>
          <p:cNvSpPr txBox="1"/>
          <p:nvPr/>
        </p:nvSpPr>
        <p:spPr>
          <a:xfrm>
            <a:off x="7394500" y="5522767"/>
            <a:ext cx="4711200" cy="2564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r>
              <a:rPr lang="en" sz="1333" b="1" kern="0">
                <a:solidFill>
                  <a:srgbClr val="000000"/>
                </a:solidFill>
                <a:latin typeface="Barlow"/>
                <a:ea typeface="Barlow"/>
                <a:cs typeface="Barlow"/>
                <a:sym typeface="Barlow"/>
              </a:rPr>
              <a:t>Find Your Next LIVE on Hillsboro Public Library’s Instagram</a:t>
            </a:r>
            <a:endParaRPr sz="1333" b="1" kern="0">
              <a:solidFill>
                <a:srgbClr val="000000"/>
              </a:solidFill>
              <a:latin typeface="Barlow"/>
              <a:ea typeface="Barlow"/>
              <a:cs typeface="Barlow"/>
              <a:sym typeface="Barlow"/>
            </a:endParaRPr>
          </a:p>
        </p:txBody>
      </p:sp>
      <p:pic>
        <p:nvPicPr>
          <p:cNvPr id="744" name="Google Shape;744;p3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38"/>
          <p:cNvSpPr txBox="1">
            <a:spLocks noGrp="1"/>
          </p:cNvSpPr>
          <p:nvPr>
            <p:ph type="sldNum" idx="12"/>
          </p:nvPr>
        </p:nvSpPr>
        <p:spPr>
          <a:xfrm>
            <a:off x="11320672"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272A36"/>
                </a:solidFill>
              </a:rPr>
              <a:pPr defTabSz="1219170">
                <a:buClr>
                  <a:srgbClr val="000000"/>
                </a:buClr>
              </a:pPr>
              <a:t>95</a:t>
            </a:fld>
            <a:endParaRPr kern="0">
              <a:solidFill>
                <a:srgbClr val="272A36"/>
              </a:solidFill>
            </a:endParaRPr>
          </a:p>
        </p:txBody>
      </p:sp>
      <p:sp>
        <p:nvSpPr>
          <p:cNvPr id="750" name="Google Shape;750;p38"/>
          <p:cNvSpPr txBox="1"/>
          <p:nvPr/>
        </p:nvSpPr>
        <p:spPr>
          <a:xfrm>
            <a:off x="878233" y="6133633"/>
            <a:ext cx="4223200" cy="656421"/>
          </a:xfrm>
          <a:prstGeom prst="rect">
            <a:avLst/>
          </a:prstGeom>
          <a:noFill/>
          <a:ln>
            <a:noFill/>
          </a:ln>
        </p:spPr>
        <p:txBody>
          <a:bodyPr spcFirstLastPara="1" wrap="square" lIns="121900" tIns="121900" rIns="121900" bIns="121900" anchor="t" anchorCtr="0">
            <a:spAutoFit/>
          </a:bodyPr>
          <a:lstStyle/>
          <a:p>
            <a:pPr algn="r" defTabSz="1219170">
              <a:buClr>
                <a:srgbClr val="000000"/>
              </a:buClr>
            </a:pPr>
            <a:r>
              <a:rPr lang="en" sz="1333" b="1" u="sng" kern="0">
                <a:solidFill>
                  <a:srgbClr val="272A36"/>
                </a:solidFill>
                <a:latin typeface="Barlow"/>
                <a:ea typeface="Barlow"/>
                <a:cs typeface="Barlow"/>
                <a:sym typeface="Barlow"/>
                <a:hlinkClick r:id="rId3"/>
              </a:rPr>
              <a:t>Three on a Theme</a:t>
            </a:r>
            <a:r>
              <a:rPr lang="en" sz="1333" b="1" kern="0">
                <a:solidFill>
                  <a:srgbClr val="000000"/>
                </a:solidFill>
                <a:latin typeface="Barlow"/>
                <a:ea typeface="Barlow"/>
                <a:cs typeface="Barlow"/>
                <a:sym typeface="Barlow"/>
              </a:rPr>
              <a:t> from Cedar Mill &amp; Bethany Community Libraries</a:t>
            </a:r>
            <a:endParaRPr sz="1867" kern="0">
              <a:solidFill>
                <a:srgbClr val="000000"/>
              </a:solidFill>
              <a:latin typeface="Barlow Light"/>
              <a:ea typeface="Barlow Light"/>
              <a:cs typeface="Barlow Light"/>
              <a:sym typeface="Barlow Light"/>
            </a:endParaRPr>
          </a:p>
        </p:txBody>
      </p:sp>
      <p:pic>
        <p:nvPicPr>
          <p:cNvPr id="751" name="Google Shape;751;p3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02034" y="1825500"/>
            <a:ext cx="5947999" cy="3591835"/>
          </a:xfrm>
          <a:prstGeom prst="rect">
            <a:avLst/>
          </a:prstGeom>
          <a:noFill/>
          <a:ln>
            <a:noFill/>
          </a:ln>
        </p:spPr>
      </p:pic>
      <p:pic>
        <p:nvPicPr>
          <p:cNvPr id="752" name="Google Shape;752;p38"/>
          <p:cNvPicPr preferRelativeResize="0"/>
          <p:nvPr/>
        </p:nvPicPr>
        <p:blipFill>
          <a:blip r:embed="rId5">
            <a:alphaModFix/>
          </a:blip>
          <a:stretch>
            <a:fillRect/>
          </a:stretch>
        </p:blipFill>
        <p:spPr>
          <a:xfrm>
            <a:off x="6383467" y="436533"/>
            <a:ext cx="5733867" cy="5344800"/>
          </a:xfrm>
          <a:prstGeom prst="rect">
            <a:avLst/>
          </a:prstGeom>
          <a:noFill/>
          <a:ln>
            <a:noFill/>
          </a:ln>
        </p:spPr>
      </p:pic>
      <p:pic>
        <p:nvPicPr>
          <p:cNvPr id="753" name="Google Shape;753;p3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101568" y="3197700"/>
            <a:ext cx="2841233" cy="3529835"/>
          </a:xfrm>
          <a:prstGeom prst="rect">
            <a:avLst/>
          </a:prstGeom>
          <a:noFill/>
          <a:ln>
            <a:noFill/>
          </a:ln>
        </p:spPr>
      </p:pic>
      <p:sp>
        <p:nvSpPr>
          <p:cNvPr id="754" name="Google Shape;754;p38"/>
          <p:cNvSpPr/>
          <p:nvPr/>
        </p:nvSpPr>
        <p:spPr>
          <a:xfrm>
            <a:off x="878233" y="439867"/>
            <a:ext cx="5437200" cy="8716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55" name="Google Shape;755;p38"/>
          <p:cNvSpPr txBox="1">
            <a:spLocks noGrp="1"/>
          </p:cNvSpPr>
          <p:nvPr>
            <p:ph type="title" idx="4294967295"/>
          </p:nvPr>
        </p:nvSpPr>
        <p:spPr>
          <a:xfrm>
            <a:off x="1034600" y="373867"/>
            <a:ext cx="5712400" cy="996800"/>
          </a:xfrm>
          <a:prstGeom prst="rect">
            <a:avLst/>
          </a:prstGeom>
        </p:spPr>
        <p:txBody>
          <a:bodyPr spcFirstLastPara="1" wrap="square" lIns="0" tIns="0" rIns="0" bIns="0" anchor="ctr" anchorCtr="0">
            <a:noAutofit/>
          </a:bodyPr>
          <a:lstStyle/>
          <a:p>
            <a:r>
              <a:rPr lang="en" b="1">
                <a:solidFill>
                  <a:schemeClr val="tx1"/>
                </a:solidFill>
              </a:rPr>
              <a:t>Book Talk Videos and Broadcasts</a:t>
            </a:r>
            <a:endParaRPr b="1">
              <a:solidFill>
                <a:schemeClr val="tx1"/>
              </a:solidFill>
            </a:endParaRPr>
          </a:p>
        </p:txBody>
      </p:sp>
      <p:pic>
        <p:nvPicPr>
          <p:cNvPr id="756" name="Google Shape;756;p3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39"/>
          <p:cNvSpPr txBox="1">
            <a:spLocks noGrp="1"/>
          </p:cNvSpPr>
          <p:nvPr>
            <p:ph type="title"/>
          </p:nvPr>
        </p:nvSpPr>
        <p:spPr>
          <a:xfrm>
            <a:off x="881467" y="885733"/>
            <a:ext cx="10457600" cy="871600"/>
          </a:xfrm>
          <a:prstGeom prst="rect">
            <a:avLst/>
          </a:prstGeom>
        </p:spPr>
        <p:txBody>
          <a:bodyPr spcFirstLastPara="1" wrap="square" lIns="0" tIns="0" rIns="0" bIns="0" anchor="ctr" anchorCtr="0">
            <a:noAutofit/>
          </a:bodyPr>
          <a:lstStyle/>
          <a:p>
            <a:r>
              <a:rPr lang="en" b="1"/>
              <a:t>Podcasts </a:t>
            </a:r>
            <a:endParaRPr b="1"/>
          </a:p>
        </p:txBody>
      </p:sp>
      <p:sp>
        <p:nvSpPr>
          <p:cNvPr id="762" name="Google Shape;762;p39"/>
          <p:cNvSpPr txBox="1">
            <a:spLocks noGrp="1"/>
          </p:cNvSpPr>
          <p:nvPr>
            <p:ph type="sldNum" idx="12"/>
          </p:nvPr>
        </p:nvSpPr>
        <p:spPr>
          <a:xfrm>
            <a:off x="11339005" y="5986400"/>
            <a:ext cx="871600" cy="8716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AD1D"/>
                </a:solidFill>
              </a:rPr>
              <a:pPr defTabSz="1219170">
                <a:buClr>
                  <a:srgbClr val="000000"/>
                </a:buClr>
              </a:pPr>
              <a:t>96</a:t>
            </a:fld>
            <a:endParaRPr kern="0">
              <a:solidFill>
                <a:srgbClr val="FFAD1D"/>
              </a:solidFill>
            </a:endParaRPr>
          </a:p>
        </p:txBody>
      </p:sp>
      <p:pic>
        <p:nvPicPr>
          <p:cNvPr id="763" name="Google Shape;763;p39"/>
          <p:cNvPicPr preferRelativeResize="0"/>
          <p:nvPr/>
        </p:nvPicPr>
        <p:blipFill>
          <a:blip r:embed="rId3">
            <a:alphaModFix/>
          </a:blip>
          <a:stretch>
            <a:fillRect/>
          </a:stretch>
        </p:blipFill>
        <p:spPr>
          <a:xfrm>
            <a:off x="61500" y="1830933"/>
            <a:ext cx="8301339" cy="4298400"/>
          </a:xfrm>
          <a:prstGeom prst="rect">
            <a:avLst/>
          </a:prstGeom>
          <a:noFill/>
          <a:ln>
            <a:noFill/>
          </a:ln>
        </p:spPr>
      </p:pic>
      <p:sp>
        <p:nvSpPr>
          <p:cNvPr id="764" name="Google Shape;764;p39"/>
          <p:cNvSpPr txBox="1"/>
          <p:nvPr/>
        </p:nvSpPr>
        <p:spPr>
          <a:xfrm>
            <a:off x="8210333" y="1830933"/>
            <a:ext cx="3981600" cy="1370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333" b="1" kern="0">
                <a:solidFill>
                  <a:srgbClr val="000000"/>
                </a:solidFill>
                <a:latin typeface="Barlow"/>
                <a:ea typeface="Barlow"/>
                <a:cs typeface="Barlow"/>
                <a:sym typeface="Barlow"/>
              </a:rPr>
              <a:t>Left: </a:t>
            </a:r>
            <a:r>
              <a:rPr lang="en" sz="1333" b="1" u="sng" kern="0">
                <a:solidFill>
                  <a:srgbClr val="272A36"/>
                </a:solidFill>
                <a:latin typeface="Barlow"/>
                <a:ea typeface="Barlow"/>
                <a:cs typeface="Barlow"/>
                <a:sym typeface="Barlow"/>
                <a:hlinkClick r:id="rId4"/>
              </a:rPr>
              <a:t>In the Good Books podcast</a:t>
            </a:r>
            <a:r>
              <a:rPr lang="en" sz="1333" b="1" kern="0">
                <a:solidFill>
                  <a:srgbClr val="000000"/>
                </a:solidFill>
                <a:latin typeface="Barlow"/>
                <a:ea typeface="Barlow"/>
                <a:cs typeface="Barlow"/>
                <a:sym typeface="Barlow"/>
              </a:rPr>
              <a:t> from Yarra Plenty Regional Library, Australia</a:t>
            </a:r>
            <a:endParaRPr sz="1333" b="1" kern="0">
              <a:solidFill>
                <a:srgbClr val="000000"/>
              </a:solidFill>
              <a:latin typeface="Barlow"/>
              <a:ea typeface="Barlow"/>
              <a:cs typeface="Barlow"/>
              <a:sym typeface="Barlow"/>
            </a:endParaRPr>
          </a:p>
          <a:p>
            <a:pPr defTabSz="1219170">
              <a:buClr>
                <a:srgbClr val="000000"/>
              </a:buClr>
            </a:pPr>
            <a:endParaRPr sz="1333" b="1" kern="0">
              <a:solidFill>
                <a:srgbClr val="000000"/>
              </a:solidFill>
              <a:latin typeface="Barlow"/>
              <a:ea typeface="Barlow"/>
              <a:cs typeface="Barlow"/>
              <a:sym typeface="Barlow"/>
            </a:endParaRPr>
          </a:p>
          <a:p>
            <a:pPr defTabSz="1219170">
              <a:buClr>
                <a:srgbClr val="000000"/>
              </a:buClr>
            </a:pPr>
            <a:r>
              <a:rPr lang="en" sz="1333" b="1" kern="0">
                <a:solidFill>
                  <a:srgbClr val="000000"/>
                </a:solidFill>
                <a:latin typeface="Barlow"/>
                <a:ea typeface="Barlow"/>
                <a:cs typeface="Barlow"/>
                <a:sym typeface="Barlow"/>
              </a:rPr>
              <a:t>Bottom: </a:t>
            </a:r>
            <a:r>
              <a:rPr lang="en" sz="1333" b="1" u="sng" kern="0">
                <a:solidFill>
                  <a:srgbClr val="272A36"/>
                </a:solidFill>
                <a:latin typeface="Barlow"/>
                <a:ea typeface="Barlow"/>
                <a:cs typeface="Barlow"/>
                <a:sym typeface="Barlow"/>
                <a:hlinkClick r:id="rId5"/>
              </a:rPr>
              <a:t>Book Talk Bakersfield</a:t>
            </a:r>
            <a:r>
              <a:rPr lang="en" sz="1333" b="1" kern="0">
                <a:solidFill>
                  <a:srgbClr val="000000"/>
                </a:solidFill>
                <a:latin typeface="Barlow"/>
                <a:ea typeface="Barlow"/>
                <a:cs typeface="Barlow"/>
                <a:sym typeface="Barlow"/>
              </a:rPr>
              <a:t> from Kern County Library</a:t>
            </a:r>
            <a:endParaRPr sz="1333" b="1" kern="0">
              <a:solidFill>
                <a:srgbClr val="000000"/>
              </a:solidFill>
              <a:latin typeface="Barlow"/>
              <a:ea typeface="Barlow"/>
              <a:cs typeface="Barlow"/>
              <a:sym typeface="Barlow"/>
            </a:endParaRPr>
          </a:p>
        </p:txBody>
      </p:sp>
      <p:sp>
        <p:nvSpPr>
          <p:cNvPr id="765" name="Google Shape;765;p39"/>
          <p:cNvSpPr/>
          <p:nvPr/>
        </p:nvSpPr>
        <p:spPr>
          <a:xfrm>
            <a:off x="0" y="6129300"/>
            <a:ext cx="834800" cy="728800"/>
          </a:xfrm>
          <a:prstGeom prst="rect">
            <a:avLst/>
          </a:pr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766" name="Google Shape;766;p3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7367" y="6129325"/>
            <a:ext cx="915197" cy="728673"/>
          </a:xfrm>
          <a:prstGeom prst="rect">
            <a:avLst/>
          </a:prstGeom>
          <a:noFill/>
          <a:ln>
            <a:noFill/>
          </a:ln>
        </p:spPr>
      </p:pic>
      <p:pic>
        <p:nvPicPr>
          <p:cNvPr id="767" name="Google Shape;767;p39"/>
          <p:cNvPicPr preferRelativeResize="0"/>
          <p:nvPr/>
        </p:nvPicPr>
        <p:blipFill>
          <a:blip r:embed="rId7">
            <a:alphaModFix/>
          </a:blip>
          <a:stretch>
            <a:fillRect/>
          </a:stretch>
        </p:blipFill>
        <p:spPr>
          <a:xfrm>
            <a:off x="6044601" y="3201133"/>
            <a:ext cx="6147401" cy="2950267"/>
          </a:xfrm>
          <a:prstGeom prst="rect">
            <a:avLst/>
          </a:prstGeom>
          <a:noFill/>
          <a:ln w="19050">
            <a:solidFill>
              <a:schemeClr val="accent1"/>
            </a:solid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91992B-7C44-4486-9804-889D97ADC5F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 y="10"/>
            <a:ext cx="12191980" cy="6857991"/>
          </a:xfrm>
          <a:prstGeom prst="rect">
            <a:avLst/>
          </a:prstGeom>
          <a:noFill/>
        </p:spPr>
      </p:pic>
    </p:spTree>
    <p:extLst>
      <p:ext uri="{BB962C8B-B14F-4D97-AF65-F5344CB8AC3E}">
        <p14:creationId xmlns:p14="http://schemas.microsoft.com/office/powerpoint/2010/main" val="22484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6C6783-F13D-274D-9DC6-94F7811CD440}"/>
              </a:ext>
            </a:extLst>
          </p:cNvPr>
          <p:cNvSpPr/>
          <p:nvPr/>
        </p:nvSpPr>
        <p:spPr>
          <a:xfrm>
            <a:off x="-28036" y="-13892"/>
            <a:ext cx="8890047" cy="3747979"/>
          </a:xfrm>
          <a:prstGeom prst="rect">
            <a:avLst/>
          </a:prstGeom>
          <a:solidFill>
            <a:srgbClr val="8062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Barlow Light"/>
              <a:sym typeface="Arial"/>
            </a:endParaRPr>
          </a:p>
        </p:txBody>
      </p:sp>
      <p:sp>
        <p:nvSpPr>
          <p:cNvPr id="2" name="Title 1">
            <a:extLst>
              <a:ext uri="{FF2B5EF4-FFF2-40B4-BE49-F238E27FC236}">
                <a16:creationId xmlns:a16="http://schemas.microsoft.com/office/drawing/2014/main" id="{5A1DDEF4-C1DC-BD45-A775-D0AB617EEC88}"/>
              </a:ext>
            </a:extLst>
          </p:cNvPr>
          <p:cNvSpPr>
            <a:spLocks noGrp="1"/>
          </p:cNvSpPr>
          <p:nvPr>
            <p:ph type="ctrTitle"/>
          </p:nvPr>
        </p:nvSpPr>
        <p:spPr>
          <a:xfrm>
            <a:off x="847589" y="1325613"/>
            <a:ext cx="8264771" cy="1347539"/>
          </a:xfrm>
        </p:spPr>
        <p:txBody>
          <a:bodyPr>
            <a:noAutofit/>
          </a:bodyPr>
          <a:lstStyle/>
          <a:p>
            <a:pPr algn="l">
              <a:lnSpc>
                <a:spcPct val="100000"/>
              </a:lnSpc>
            </a:pPr>
            <a:r>
              <a:rPr lang="en-US" sz="5400" b="1">
                <a:solidFill>
                  <a:schemeClr val="bg1"/>
                </a:solidFill>
                <a:latin typeface="Century Gothic" panose="020B0502020202020204" pitchFamily="34" charset="0"/>
              </a:rPr>
              <a:t>Ideas from other libraries…</a:t>
            </a:r>
          </a:p>
        </p:txBody>
      </p:sp>
      <p:grpSp>
        <p:nvGrpSpPr>
          <p:cNvPr id="14" name="Group 13">
            <a:extLst>
              <a:ext uri="{FF2B5EF4-FFF2-40B4-BE49-F238E27FC236}">
                <a16:creationId xmlns:a16="http://schemas.microsoft.com/office/drawing/2014/main" id="{98DD10DA-9900-394A-A4F5-7796B543BABD}"/>
              </a:ext>
            </a:extLst>
          </p:cNvPr>
          <p:cNvGrpSpPr/>
          <p:nvPr/>
        </p:nvGrpSpPr>
        <p:grpSpPr>
          <a:xfrm>
            <a:off x="2115807" y="4110870"/>
            <a:ext cx="7960388" cy="2326351"/>
            <a:chOff x="2036308" y="3972004"/>
            <a:chExt cx="7996339" cy="2144582"/>
          </a:xfrm>
        </p:grpSpPr>
        <p:pic>
          <p:nvPicPr>
            <p:cNvPr id="13" name="Picture 12" descr="Icon&#10;&#10;Description automatically generated">
              <a:extLst>
                <a:ext uri="{FF2B5EF4-FFF2-40B4-BE49-F238E27FC236}">
                  <a16:creationId xmlns:a16="http://schemas.microsoft.com/office/drawing/2014/main" id="{C910E8AE-BE6A-7249-ADF5-894E6C4C08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112" y="4215278"/>
              <a:ext cx="2364535" cy="1901308"/>
            </a:xfrm>
            <a:prstGeom prst="rect">
              <a:avLst/>
            </a:prstGeom>
          </p:spPr>
        </p:pic>
        <p:pic>
          <p:nvPicPr>
            <p:cNvPr id="9" name="Picture 8" descr="Icon&#10;&#10;Description automatically generated">
              <a:extLst>
                <a:ext uri="{FF2B5EF4-FFF2-40B4-BE49-F238E27FC236}">
                  <a16:creationId xmlns:a16="http://schemas.microsoft.com/office/drawing/2014/main" id="{E4CDA58F-F32A-934C-8C5E-904831A850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14710" y="4312412"/>
              <a:ext cx="2085179" cy="1676679"/>
            </a:xfrm>
            <a:prstGeom prst="rect">
              <a:avLst/>
            </a:prstGeom>
          </p:spPr>
        </p:pic>
        <p:pic>
          <p:nvPicPr>
            <p:cNvPr id="6" name="Picture 5" descr="Icon&#10;&#10;Description automatically generated">
              <a:extLst>
                <a:ext uri="{FF2B5EF4-FFF2-40B4-BE49-F238E27FC236}">
                  <a16:creationId xmlns:a16="http://schemas.microsoft.com/office/drawing/2014/main" id="{93002078-51D6-5B47-92DB-B282B720E1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6308" y="3972004"/>
              <a:ext cx="1602262" cy="2017087"/>
            </a:xfrm>
            <a:prstGeom prst="rect">
              <a:avLst/>
            </a:prstGeom>
          </p:spPr>
        </p:pic>
      </p:grpSp>
      <p:sp>
        <p:nvSpPr>
          <p:cNvPr id="3" name="Slide Number Placeholder 2">
            <a:extLst>
              <a:ext uri="{FF2B5EF4-FFF2-40B4-BE49-F238E27FC236}">
                <a16:creationId xmlns:a16="http://schemas.microsoft.com/office/drawing/2014/main" id="{CA7D808F-2123-421D-851D-C8850D01B5D8}"/>
              </a:ext>
            </a:extLst>
          </p:cNvPr>
          <p:cNvSpPr>
            <a:spLocks noGrp="1"/>
          </p:cNvSpPr>
          <p:nvPr>
            <p:ph type="sldNum" sz="quarter" idx="12"/>
          </p:nvPr>
        </p:nvSpPr>
        <p:spPr/>
        <p:txBody>
          <a:bodyPr/>
          <a:lstStyle/>
          <a:p>
            <a:fld id="{B4FB0714-2253-0C41-B814-EFCED4631E60}" type="slidenum">
              <a:rPr lang="en-US" smtClean="0"/>
              <a:t>98</a:t>
            </a:fld>
            <a:endParaRPr lang="en-US"/>
          </a:p>
        </p:txBody>
      </p:sp>
    </p:spTree>
    <p:extLst>
      <p:ext uri="{BB962C8B-B14F-4D97-AF65-F5344CB8AC3E}">
        <p14:creationId xmlns:p14="http://schemas.microsoft.com/office/powerpoint/2010/main" val="416311064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A36FB-18C7-554E-A7CF-4AA59DBA23A7}"/>
              </a:ext>
            </a:extLst>
          </p:cNvPr>
          <p:cNvSpPr>
            <a:spLocks noGrp="1"/>
          </p:cNvSpPr>
          <p:nvPr>
            <p:ph type="title"/>
          </p:nvPr>
        </p:nvSpPr>
        <p:spPr/>
        <p:txBody>
          <a:bodyPr/>
          <a:lstStyle/>
          <a:p>
            <a:r>
              <a:rPr lang="en-US"/>
              <a:t>Virtual Browsing</a:t>
            </a:r>
          </a:p>
        </p:txBody>
      </p:sp>
      <p:cxnSp>
        <p:nvCxnSpPr>
          <p:cNvPr id="4" name="Straight Connector 3">
            <a:extLst>
              <a:ext uri="{FF2B5EF4-FFF2-40B4-BE49-F238E27FC236}">
                <a16:creationId xmlns:a16="http://schemas.microsoft.com/office/drawing/2014/main" id="{283E9A1F-B638-AF41-B96D-C7A0B742E340}"/>
              </a:ext>
            </a:extLst>
          </p:cNvPr>
          <p:cNvCxnSpPr/>
          <p:nvPr/>
        </p:nvCxnSpPr>
        <p:spPr>
          <a:xfrm>
            <a:off x="551881" y="1165121"/>
            <a:ext cx="731231" cy="0"/>
          </a:xfrm>
          <a:prstGeom prst="line">
            <a:avLst/>
          </a:prstGeom>
          <a:ln w="114300" cap="sq" cmpd="sng">
            <a:solidFill>
              <a:srgbClr val="3C75CF"/>
            </a:solidFill>
            <a:round/>
          </a:ln>
        </p:spPr>
        <p:style>
          <a:lnRef idx="1">
            <a:schemeClr val="accent1"/>
          </a:lnRef>
          <a:fillRef idx="0">
            <a:schemeClr val="accent1"/>
          </a:fillRef>
          <a:effectRef idx="0">
            <a:schemeClr val="accent1"/>
          </a:effectRef>
          <a:fontRef idx="minor">
            <a:schemeClr val="tx1"/>
          </a:fontRef>
        </p:style>
      </p:cxnSp>
      <p:graphicFrame>
        <p:nvGraphicFramePr>
          <p:cNvPr id="7" name="Content Placeholder 2">
            <a:extLst>
              <a:ext uri="{FF2B5EF4-FFF2-40B4-BE49-F238E27FC236}">
                <a16:creationId xmlns:a16="http://schemas.microsoft.com/office/drawing/2014/main" id="{68D81461-A891-3243-8CF2-CD85F29335EA}"/>
              </a:ext>
            </a:extLst>
          </p:cNvPr>
          <p:cNvGraphicFramePr>
            <a:graphicFrameLocks noGrp="1"/>
          </p:cNvGraphicFramePr>
          <p:nvPr>
            <p:ph type="dgm" sz="quarter" idx="10"/>
          </p:nvPr>
        </p:nvGraphicFramePr>
        <p:xfrm>
          <a:off x="415926" y="1553958"/>
          <a:ext cx="11323639" cy="4237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12266891"/>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EBSCO General - Cover">
  <a:themeElements>
    <a:clrScheme name="Custom 1">
      <a:dk1>
        <a:srgbClr val="3D3F42"/>
      </a:dk1>
      <a:lt1>
        <a:sysClr val="window" lastClr="FFFFFF"/>
      </a:lt1>
      <a:dk2>
        <a:srgbClr val="454545"/>
      </a:dk2>
      <a:lt2>
        <a:srgbClr val="E7E6E6"/>
      </a:lt2>
      <a:accent1>
        <a:srgbClr val="F78B1E"/>
      </a:accent1>
      <a:accent2>
        <a:srgbClr val="80C342"/>
      </a:accent2>
      <a:accent3>
        <a:srgbClr val="8162B2"/>
      </a:accent3>
      <a:accent4>
        <a:srgbClr val="3E75CF"/>
      </a:accent4>
      <a:accent5>
        <a:srgbClr val="7A7F85"/>
      </a:accent5>
      <a:accent6>
        <a:srgbClr val="B8BBBF"/>
      </a:accent6>
      <a:hlink>
        <a:srgbClr val="3E75CF"/>
      </a:hlink>
      <a:folHlink>
        <a:srgbClr val="8162B2"/>
      </a:folHlink>
    </a:clrScheme>
    <a:fontScheme name="NoveList">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Gameday">
  <a:themeElements>
    <a:clrScheme name="Gameday">
      <a:dk1>
        <a:srgbClr val="4285F4"/>
      </a:dk1>
      <a:lt1>
        <a:srgbClr val="FFFFFF"/>
      </a:lt1>
      <a:dk2>
        <a:srgbClr val="666666"/>
      </a:dk2>
      <a:lt2>
        <a:srgbClr val="D9D9D9"/>
      </a:lt2>
      <a:accent1>
        <a:srgbClr val="455A64"/>
      </a:accent1>
      <a:accent2>
        <a:srgbClr val="607D8B"/>
      </a:accent2>
      <a:accent3>
        <a:srgbClr val="FF5722"/>
      </a:accent3>
      <a:accent4>
        <a:srgbClr val="D84315"/>
      </a:accent4>
      <a:accent5>
        <a:srgbClr val="1C3AA9"/>
      </a:accent5>
      <a:accent6>
        <a:srgbClr val="FFAB40"/>
      </a:accent6>
      <a:hlink>
        <a:srgbClr val="1C3AA9"/>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EBSCO General - Cover">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EBSCO General - Body">
  <a:themeElements>
    <a:clrScheme name="EBSCO General">
      <a:dk1>
        <a:sysClr val="windowText" lastClr="000000"/>
      </a:dk1>
      <a:lt1>
        <a:sysClr val="window" lastClr="FFFFFF"/>
      </a:lt1>
      <a:dk2>
        <a:srgbClr val="454545"/>
      </a:dk2>
      <a:lt2>
        <a:srgbClr val="E7E6E6"/>
      </a:lt2>
      <a:accent1>
        <a:srgbClr val="002F56"/>
      </a:accent1>
      <a:accent2>
        <a:srgbClr val="3E75CF"/>
      </a:accent2>
      <a:accent3>
        <a:srgbClr val="2F9A41"/>
      </a:accent3>
      <a:accent4>
        <a:srgbClr val="DF5B57"/>
      </a:accent4>
      <a:accent5>
        <a:srgbClr val="FCB83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4.xml><?xml version="1.0" encoding="utf-8"?>
<a:theme xmlns:a="http://schemas.openxmlformats.org/drawingml/2006/main" name="3_EBSCO General - Body">
  <a:themeElements>
    <a:clrScheme name="Custom 3">
      <a:dk1>
        <a:srgbClr val="000000"/>
      </a:dk1>
      <a:lt1>
        <a:srgbClr val="FFFFFF"/>
      </a:lt1>
      <a:dk2>
        <a:srgbClr val="454545"/>
      </a:dk2>
      <a:lt2>
        <a:srgbClr val="E7E6E6"/>
      </a:lt2>
      <a:accent1>
        <a:srgbClr val="002F56"/>
      </a:accent1>
      <a:accent2>
        <a:srgbClr val="3E75CF"/>
      </a:accent2>
      <a:accent3>
        <a:srgbClr val="007693"/>
      </a:accent3>
      <a:accent4>
        <a:srgbClr val="B31782"/>
      </a:accent4>
      <a:accent5>
        <a:srgbClr val="F78B1E"/>
      </a:accent5>
      <a:accent6>
        <a:srgbClr val="8A8A8A"/>
      </a:accent6>
      <a:hlink>
        <a:srgbClr val="0563C1"/>
      </a:hlink>
      <a:folHlink>
        <a:srgbClr val="954F72"/>
      </a:folHlink>
    </a:clrScheme>
    <a:fontScheme name="EBSCO Genera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4.xml><?xml version="1.0" encoding="utf-8"?>
<a:theme xmlns:a="http://schemas.openxmlformats.org/drawingml/2006/main" name="EBSCO General - Cover">
  <a:themeElements>
    <a:clrScheme name="Custom 1">
      <a:dk1>
        <a:srgbClr val="3D3F42"/>
      </a:dk1>
      <a:lt1>
        <a:sysClr val="window" lastClr="FFFFFF"/>
      </a:lt1>
      <a:dk2>
        <a:srgbClr val="454545"/>
      </a:dk2>
      <a:lt2>
        <a:srgbClr val="E7E6E6"/>
      </a:lt2>
      <a:accent1>
        <a:srgbClr val="F78B1E"/>
      </a:accent1>
      <a:accent2>
        <a:srgbClr val="80C342"/>
      </a:accent2>
      <a:accent3>
        <a:srgbClr val="8162B2"/>
      </a:accent3>
      <a:accent4>
        <a:srgbClr val="3E75CF"/>
      </a:accent4>
      <a:accent5>
        <a:srgbClr val="7A7F85"/>
      </a:accent5>
      <a:accent6>
        <a:srgbClr val="B8BBBF"/>
      </a:accent6>
      <a:hlink>
        <a:srgbClr val="3E75CF"/>
      </a:hlink>
      <a:folHlink>
        <a:srgbClr val="8162B2"/>
      </a:folHlink>
    </a:clrScheme>
    <a:fontScheme name="NoveList">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veList_Professional Services_Master Slides" id="{1B6B1990-4983-9549-AA2E-404A64FCCCA1}" vid="{27DDE0E4-1841-354C-A839-FBCD5CFAE9E0}"/>
    </a:ext>
  </a:extLst>
</a:theme>
</file>

<file path=ppt/theme/theme5.xml><?xml version="1.0" encoding="utf-8"?>
<a:theme xmlns:a="http://schemas.openxmlformats.org/drawingml/2006/main" name="Custom Design">
  <a:themeElements>
    <a:clrScheme name="NoveList Branding">
      <a:dk1>
        <a:srgbClr val="3D3F42"/>
      </a:dk1>
      <a:lt1>
        <a:srgbClr val="FFFFFF"/>
      </a:lt1>
      <a:dk2>
        <a:srgbClr val="454545"/>
      </a:dk2>
      <a:lt2>
        <a:srgbClr val="E7E6E6"/>
      </a:lt2>
      <a:accent1>
        <a:srgbClr val="F78B1E"/>
      </a:accent1>
      <a:accent2>
        <a:srgbClr val="80C342"/>
      </a:accent2>
      <a:accent3>
        <a:srgbClr val="8162B2"/>
      </a:accent3>
      <a:accent4>
        <a:srgbClr val="3E75CF"/>
      </a:accent4>
      <a:accent5>
        <a:srgbClr val="7A7F85"/>
      </a:accent5>
      <a:accent6>
        <a:srgbClr val="00758D"/>
      </a:accent6>
      <a:hlink>
        <a:srgbClr val="3E75CF"/>
      </a:hlink>
      <a:folHlink>
        <a:srgbClr val="816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oveList_Professional Services_Master Slides" id="{1B6B1990-4983-9549-AA2E-404A64FCCCA1}" vid="{5831829B-9A3C-1C4C-B064-087A16D9D7DD}"/>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Lodovico template">
  <a:themeElements>
    <a:clrScheme name="Custom 347">
      <a:dk1>
        <a:srgbClr val="272A36"/>
      </a:dk1>
      <a:lt1>
        <a:srgbClr val="FFFFFF"/>
      </a:lt1>
      <a:dk2>
        <a:srgbClr val="808392"/>
      </a:dk2>
      <a:lt2>
        <a:srgbClr val="E0E0E7"/>
      </a:lt2>
      <a:accent1>
        <a:srgbClr val="FFAD1D"/>
      </a:accent1>
      <a:accent2>
        <a:srgbClr val="EB7700"/>
      </a:accent2>
      <a:accent3>
        <a:srgbClr val="FD7E6B"/>
      </a:accent3>
      <a:accent4>
        <a:srgbClr val="F03131"/>
      </a:accent4>
      <a:accent5>
        <a:srgbClr val="41B5FF"/>
      </a:accent5>
      <a:accent6>
        <a:srgbClr val="1E87CA"/>
      </a:accent6>
      <a:hlink>
        <a:srgbClr val="272A36"/>
      </a:hlink>
      <a:folHlink>
        <a:srgbClr val="6611CC"/>
      </a:folHlink>
    </a:clrScheme>
    <a:fontScheme name="Barlow semibold and light">
      <a:majorFont>
        <a:latin typeface="Barlow SemiBold"/>
        <a:ea typeface=""/>
        <a:cs typeface=""/>
      </a:majorFont>
      <a:minorFont>
        <a:latin typeface="Barlow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EBSCO General - Body">
  <a:themeElements>
    <a:clrScheme name="Custom 1">
      <a:dk1>
        <a:sysClr val="windowText" lastClr="000000"/>
      </a:dk1>
      <a:lt1>
        <a:sysClr val="window" lastClr="FFFFFF"/>
      </a:lt1>
      <a:dk2>
        <a:srgbClr val="454545"/>
      </a:dk2>
      <a:lt2>
        <a:srgbClr val="E7E6E6"/>
      </a:lt2>
      <a:accent1>
        <a:srgbClr val="F78B1E"/>
      </a:accent1>
      <a:accent2>
        <a:srgbClr val="00758D"/>
      </a:accent2>
      <a:accent3>
        <a:srgbClr val="8162B2"/>
      </a:accent3>
      <a:accent4>
        <a:srgbClr val="3E75CF"/>
      </a:accent4>
      <a:accent5>
        <a:srgbClr val="656565"/>
      </a:accent5>
      <a:accent6>
        <a:srgbClr val="BEBEBE"/>
      </a:accent6>
      <a:hlink>
        <a:srgbClr val="3E75CF"/>
      </a:hlink>
      <a:folHlink>
        <a:srgbClr val="8162B2"/>
      </a:folHlink>
    </a:clrScheme>
    <a:fontScheme name="NoveList">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50000">
              <a:srgbClr val="10387A"/>
            </a:gs>
            <a:gs pos="50000">
              <a:schemeClr val="accent1"/>
            </a:gs>
          </a:gsLst>
          <a:lin ang="14100000" scaled="0"/>
        </a:gradFill>
        <a:ln>
          <a:noFill/>
        </a:ln>
      </a:spPr>
      <a:bodyPr rtlCol="0" anchor="ctr"/>
      <a:lstStyle>
        <a:defPPr algn="ctr">
          <a:defRPr sz="140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bg1">
              <a:lumMod val="50000"/>
            </a:schemeClr>
          </a:solidFill>
          <a:roun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BSCO 2015 Theme v2" id="{2975043A-C95F-4D9D-8966-BD2F9103FC35}" vid="{A25642F3-7D27-431F-B3B7-742F97631E52}"/>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965138E35283E4B81ACE65703FBC29D" ma:contentTypeVersion="16" ma:contentTypeDescription="Create a new document." ma:contentTypeScope="" ma:versionID="da36d531b41f5abe80531dc143d36072">
  <xsd:schema xmlns:xsd="http://www.w3.org/2001/XMLSchema" xmlns:xs="http://www.w3.org/2001/XMLSchema" xmlns:p="http://schemas.microsoft.com/office/2006/metadata/properties" xmlns:ns2="4324c4ee-7d6e-4e2a-91bd-47ee3292681d" xmlns:ns3="3b33510c-ccdb-4c25-89c7-2900795cf045" targetNamespace="http://schemas.microsoft.com/office/2006/metadata/properties" ma:root="true" ma:fieldsID="d54f356c6c20129aafc099ba5823fbc6" ns2:_="" ns3:_="">
    <xsd:import namespace="4324c4ee-7d6e-4e2a-91bd-47ee3292681d"/>
    <xsd:import namespace="3b33510c-ccdb-4c25-89c7-2900795cf04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Cataloger" minOccurs="0"/>
                <xsd:element ref="ns2:Notes" minOccurs="0"/>
                <xsd:element ref="ns2:Completedon_x003a_" minOccurs="0"/>
                <xsd:element ref="ns2:_x0023_ofrecordsinse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24c4ee-7d6e-4e2a-91bd-47ee32926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Cataloger" ma:index="20" nillable="true" ma:displayName="Cataloger" ma:format="Dropdown" ma:list="UserInfo" ma:SharePointGroup="0" ma:internalName="Catalog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Notes" ma:index="21" nillable="true" ma:displayName="Notes" ma:format="Dropdown" ma:internalName="Notes">
      <xsd:simpleType>
        <xsd:restriction base="dms:Text">
          <xsd:maxLength value="255"/>
        </xsd:restriction>
      </xsd:simpleType>
    </xsd:element>
    <xsd:element name="Completedon_x003a_" ma:index="22" nillable="true" ma:displayName="Completed on:" ma:format="DateOnly" ma:internalName="Completedon_x003a_">
      <xsd:simpleType>
        <xsd:restriction base="dms:DateTime"/>
      </xsd:simpleType>
    </xsd:element>
    <xsd:element name="_x0023_ofrecordsinset" ma:index="23" nillable="true" ma:displayName="# of records in set" ma:format="Dropdown" ma:internalName="_x0023_ofrecordsinset" ma:percentage="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3b33510c-ccdb-4c25-89c7-2900795cf045"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23_ofrecordsinset xmlns="4324c4ee-7d6e-4e2a-91bd-47ee3292681d" xsi:nil="true"/>
    <Cataloger xmlns="4324c4ee-7d6e-4e2a-91bd-47ee3292681d">
      <UserInfo>
        <DisplayName/>
        <AccountId xsi:nil="true"/>
        <AccountType/>
      </UserInfo>
    </Cataloger>
    <Notes xmlns="4324c4ee-7d6e-4e2a-91bd-47ee3292681d" xsi:nil="true"/>
    <Completedon_x003a_ xmlns="4324c4ee-7d6e-4e2a-91bd-47ee3292681d" xsi:nil="true"/>
    <SharedWithUsers xmlns="3b33510c-ccdb-4c25-89c7-2900795cf045">
      <UserInfo>
        <DisplayName>Lori Reed</DisplayName>
        <AccountId>48</AccountId>
        <AccountType/>
      </UserInfo>
      <UserInfo>
        <DisplayName>Molly Wyand</DisplayName>
        <AccountId>49</AccountId>
        <AccountType/>
      </UserInfo>
      <UserInfo>
        <DisplayName>Halle Eisenman</DisplayName>
        <AccountId>43</AccountId>
        <AccountType/>
      </UserInfo>
      <UserInfo>
        <DisplayName>Angela Hursh</DisplayName>
        <AccountId>166</AccountId>
        <AccountType/>
      </UserInfo>
    </SharedWithUsers>
  </documentManagement>
</p:properties>
</file>

<file path=customXml/itemProps1.xml><?xml version="1.0" encoding="utf-8"?>
<ds:datastoreItem xmlns:ds="http://schemas.openxmlformats.org/officeDocument/2006/customXml" ds:itemID="{83A5F867-1C80-4205-839E-CFE1817F8366}">
  <ds:schemaRefs>
    <ds:schemaRef ds:uri="http://schemas.microsoft.com/sharepoint/v3/contenttype/forms"/>
  </ds:schemaRefs>
</ds:datastoreItem>
</file>

<file path=customXml/itemProps2.xml><?xml version="1.0" encoding="utf-8"?>
<ds:datastoreItem xmlns:ds="http://schemas.openxmlformats.org/officeDocument/2006/customXml" ds:itemID="{289BC31C-8FE5-49B2-9FFE-7E1CBD08A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24c4ee-7d6e-4e2a-91bd-47ee3292681d"/>
    <ds:schemaRef ds:uri="3b33510c-ccdb-4c25-89c7-2900795cf0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8833F5-161F-4A1A-B0F9-563994B55733}">
  <ds:schemaRefs>
    <ds:schemaRef ds:uri="http://schemas.microsoft.com/office/2006/metadata/properties"/>
    <ds:schemaRef ds:uri="http://schemas.microsoft.com/office/infopath/2007/PartnerControls"/>
    <ds:schemaRef ds:uri="4324c4ee-7d6e-4e2a-91bd-47ee3292681d"/>
    <ds:schemaRef ds:uri="3b33510c-ccdb-4c25-89c7-2900795cf045"/>
  </ds:schemaRefs>
</ds:datastoreItem>
</file>

<file path=docProps/app.xml><?xml version="1.0" encoding="utf-8"?>
<Properties xmlns="http://schemas.openxmlformats.org/officeDocument/2006/extended-properties" xmlns:vt="http://schemas.openxmlformats.org/officeDocument/2006/docPropsVTypes">
  <TotalTime>237</TotalTime>
  <Words>9825</Words>
  <Application>Microsoft Office PowerPoint</Application>
  <PresentationFormat>Widescreen</PresentationFormat>
  <Paragraphs>1181</Paragraphs>
  <Slides>180</Slides>
  <Notes>142</Notes>
  <HiddenSlides>0</HiddenSlides>
  <MMClips>0</MMClips>
  <ScaleCrop>false</ScaleCrop>
  <HeadingPairs>
    <vt:vector size="6" baseType="variant">
      <vt:variant>
        <vt:lpstr>Fonts Used</vt:lpstr>
      </vt:variant>
      <vt:variant>
        <vt:i4>17</vt:i4>
      </vt:variant>
      <vt:variant>
        <vt:lpstr>Theme</vt:lpstr>
      </vt:variant>
      <vt:variant>
        <vt:i4>15</vt:i4>
      </vt:variant>
      <vt:variant>
        <vt:lpstr>Slide Titles</vt:lpstr>
      </vt:variant>
      <vt:variant>
        <vt:i4>180</vt:i4>
      </vt:variant>
    </vt:vector>
  </HeadingPairs>
  <TitlesOfParts>
    <vt:vector size="212" baseType="lpstr">
      <vt:lpstr>Alfa Slab One</vt:lpstr>
      <vt:lpstr>Arial</vt:lpstr>
      <vt:lpstr>Barlow</vt:lpstr>
      <vt:lpstr>Barlow Light</vt:lpstr>
      <vt:lpstr>Barlow Medium</vt:lpstr>
      <vt:lpstr>Barlow SemiBold</vt:lpstr>
      <vt:lpstr>Bernard MT Condensed</vt:lpstr>
      <vt:lpstr>Calibri</vt:lpstr>
      <vt:lpstr>Calibri Light</vt:lpstr>
      <vt:lpstr>Century Gothic</vt:lpstr>
      <vt:lpstr>Courier New</vt:lpstr>
      <vt:lpstr>Garamond</vt:lpstr>
      <vt:lpstr>Nunito</vt:lpstr>
      <vt:lpstr>Open Sans</vt:lpstr>
      <vt:lpstr>Proxima Nova</vt:lpstr>
      <vt:lpstr>Roboto</vt:lpstr>
      <vt:lpstr>Symbol</vt:lpstr>
      <vt:lpstr>Office Theme</vt:lpstr>
      <vt:lpstr>Shift</vt:lpstr>
      <vt:lpstr>SavonVTI</vt:lpstr>
      <vt:lpstr>EBSCO General - Cover</vt:lpstr>
      <vt:lpstr>Custom Design</vt:lpstr>
      <vt:lpstr>1_Office Theme</vt:lpstr>
      <vt:lpstr>Lodovico template</vt:lpstr>
      <vt:lpstr>1_EBSCO General - Body</vt:lpstr>
      <vt:lpstr>2_Office Theme</vt:lpstr>
      <vt:lpstr>1_EBSCO General - Cover</vt:lpstr>
      <vt:lpstr>Gameday</vt:lpstr>
      <vt:lpstr>2_EBSCO General - Cover</vt:lpstr>
      <vt:lpstr>2_EBSCO General - Body</vt:lpstr>
      <vt:lpstr>3_EBSCO General - Body</vt:lpstr>
      <vt:lpstr>3_Office Theme</vt:lpstr>
      <vt:lpstr>PowerPoint Presentation</vt:lpstr>
      <vt:lpstr>PowerPoint Presentation</vt:lpstr>
      <vt:lpstr>PowerPoint Presentation</vt:lpstr>
      <vt:lpstr>Reader’s Advisory Evolution:    Going to Where We Have Been Before </vt:lpstr>
      <vt:lpstr>PowerPoint Presentation</vt:lpstr>
      <vt:lpstr>PowerPoint Presentation</vt:lpstr>
      <vt:lpstr>PowerPoint Presentation</vt:lpstr>
      <vt:lpstr>PowerPoint Presentation</vt:lpstr>
      <vt:lpstr>PowerPoint Presentation</vt:lpstr>
      <vt:lpstr>A Brief History of Readers’ Advisory</vt:lpstr>
      <vt:lpstr>PowerPoint Presentation</vt:lpstr>
      <vt:lpstr> Moving up the Reader Engagement Ladder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Reader Problem Do I Want  to Solve?</vt:lpstr>
      <vt:lpstr>Reader Conversations</vt:lpstr>
      <vt:lpstr>Further Reader Conversations</vt:lpstr>
      <vt:lpstr>PowerPoint Presentation</vt:lpstr>
      <vt:lpstr>PowerPoint Presentation</vt:lpstr>
      <vt:lpstr>PowerPoint Presentation</vt:lpstr>
      <vt:lpstr>Thank you and keep up the great work!</vt:lpstr>
      <vt:lpstr>PowerPoint Presentation</vt:lpstr>
      <vt:lpstr>Flip Your Focus and  Think Like A Reader: RA Basics Renovated</vt:lpstr>
      <vt:lpstr>Conversations vs Transactions</vt:lpstr>
      <vt:lpstr>Sharing Anything (whether you read it or not)</vt:lpstr>
      <vt:lpstr>Sharing Examples</vt:lpstr>
      <vt:lpstr>Conversation Starters</vt:lpstr>
      <vt:lpstr>Conversation Starters Examples</vt:lpstr>
      <vt:lpstr>The Art of the Handoff</vt:lpstr>
      <vt:lpstr>Handoff Examples</vt:lpstr>
      <vt:lpstr>Inspiring All Staff To Help</vt:lpstr>
      <vt:lpstr>Working Together Examples</vt:lpstr>
      <vt:lpstr>Final Thoughts</vt:lpstr>
      <vt:lpstr>Questions? Now or Later</vt:lpstr>
      <vt:lpstr>PowerPoint Presentation</vt:lpstr>
      <vt:lpstr>ISLANDS IN THE STREAM</vt:lpstr>
      <vt:lpstr>Presenters</vt:lpstr>
      <vt:lpstr>I'm here, now what?</vt:lpstr>
      <vt:lpstr>If you're brand new to everything...</vt:lpstr>
      <vt:lpstr>Get familiar with your tools </vt:lpstr>
      <vt:lpstr>Become an Explorer</vt:lpstr>
      <vt:lpstr>Ask a tour guide</vt:lpstr>
      <vt:lpstr>Get familiar with your landscape</vt:lpstr>
      <vt:lpstr>Know your limitations</vt:lpstr>
      <vt:lpstr>Not new, but feeling unsettled...</vt:lpstr>
      <vt:lpstr>Make</vt:lpstr>
      <vt:lpstr>Pick up</vt:lpstr>
      <vt:lpstr>Do</vt:lpstr>
      <vt:lpstr>Look</vt:lpstr>
      <vt:lpstr>Start</vt:lpstr>
      <vt:lpstr>Don't be afraid of change</vt:lpstr>
      <vt:lpstr>Leave your mark</vt:lpstr>
      <vt:lpstr>Thank you!</vt:lpstr>
      <vt:lpstr>PowerPoint Presentation</vt:lpstr>
      <vt:lpstr>Digital storytelling</vt:lpstr>
      <vt:lpstr>PowerPoint Presentation</vt:lpstr>
      <vt:lpstr>PowerPoint Presentation</vt:lpstr>
      <vt:lpstr>Digital Storytelling Tools</vt:lpstr>
      <vt:lpstr>Which  Platform?</vt:lpstr>
      <vt:lpstr>Live Platforms</vt:lpstr>
      <vt:lpstr>Prerecorded Platforms</vt:lpstr>
      <vt:lpstr>PowerPoint Presentation</vt:lpstr>
      <vt:lpstr>Thank you!</vt:lpstr>
      <vt:lpstr>PowerPoint Presentation</vt:lpstr>
      <vt:lpstr>   People really miss the library.</vt:lpstr>
      <vt:lpstr>PowerPoint Presentation</vt:lpstr>
      <vt:lpstr>Surprise Bundles and Bags</vt:lpstr>
      <vt:lpstr>Surprise Bundles at Hillsboro</vt:lpstr>
      <vt:lpstr>Surprise Bundles at Hillsboro</vt:lpstr>
      <vt:lpstr>PowerPoint Presentation</vt:lpstr>
      <vt:lpstr>11,426</vt:lpstr>
      <vt:lpstr>PowerPoint Presentation</vt:lpstr>
      <vt:lpstr>PowerPoint Presentation</vt:lpstr>
      <vt:lpstr>Questions to Start With</vt:lpstr>
      <vt:lpstr>Scale it for Your Library</vt:lpstr>
      <vt:lpstr>PowerPoint Presentation</vt:lpstr>
      <vt:lpstr>Bundle Tips and Tricks</vt:lpstr>
      <vt:lpstr>PowerPoint Presentation</vt:lpstr>
      <vt:lpstr>Personalized Readers’ Advisory Services</vt:lpstr>
      <vt:lpstr>Put Those RA Forms to Work!</vt:lpstr>
      <vt:lpstr>Custom bundles, boxes, or totes</vt:lpstr>
      <vt:lpstr>Go Live! </vt:lpstr>
      <vt:lpstr>Provide a Window into  the Library</vt:lpstr>
      <vt:lpstr>Photos of New Books</vt:lpstr>
      <vt:lpstr>Window Shopping</vt:lpstr>
      <vt:lpstr>Battle of the Holds!</vt:lpstr>
      <vt:lpstr>The Return of the Book Talk</vt:lpstr>
      <vt:lpstr>Book Talk Videos and Broadcasts</vt:lpstr>
      <vt:lpstr>Book Talk Videos and Broadcasts</vt:lpstr>
      <vt:lpstr>Podcasts </vt:lpstr>
      <vt:lpstr>PowerPoint Presentation</vt:lpstr>
      <vt:lpstr>Ideas from other libraries…</vt:lpstr>
      <vt:lpstr>Virtual Browsing</vt:lpstr>
      <vt:lpstr>Turn your homepage into a digital end cap.</vt:lpstr>
      <vt:lpstr>PowerPoint Presentation</vt:lpstr>
      <vt:lpstr>PowerPoint Presentation</vt:lpstr>
      <vt:lpstr>Show off your New Releases in new ways.</vt:lpstr>
      <vt:lpstr>PowerPoint Presentation</vt:lpstr>
      <vt:lpstr>Turn inboxes into bookshelves.</vt:lpstr>
      <vt:lpstr>PowerPoint Presentation</vt:lpstr>
      <vt:lpstr>PowerPoint Presentation</vt:lpstr>
      <vt:lpstr>PowerPoint Presentation</vt:lpstr>
      <vt:lpstr>Useful Resources</vt:lpstr>
      <vt:lpstr>Any questions?</vt:lpstr>
      <vt:lpstr>PowerPoint Presentation</vt:lpstr>
      <vt:lpstr>E-mail Newsletters: Easy as 1-2-3</vt:lpstr>
      <vt:lpstr>This is Shreve Memorial Library</vt:lpstr>
      <vt:lpstr>PowerPoint Presentation</vt:lpstr>
      <vt:lpstr>Introducing  The Shreve Read Online</vt:lpstr>
      <vt:lpstr>PowerPoint Presentation</vt:lpstr>
      <vt:lpstr>PowerPoint Presentation</vt:lpstr>
      <vt:lpstr>PowerPoint Presentation</vt:lpstr>
      <vt:lpstr>Marketing Efforts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Email Newsletters: Easy as 1-2-3</vt:lpstr>
      <vt:lpstr>Uploading a subscriber list using a bulk upload</vt:lpstr>
      <vt:lpstr>Uploading a subscriber list using a bulk upload</vt:lpstr>
      <vt:lpstr>Uploading a subscriber list using a bulk upload</vt:lpstr>
      <vt:lpstr>Uploading a subscriber list using a bulk upload</vt:lpstr>
      <vt:lpstr>Uploading a subscriber list using a bulk upload</vt:lpstr>
      <vt:lpstr>Uploading a subscriber list using a bulk upload</vt:lpstr>
      <vt:lpstr>When to create a newsletter or e-blast</vt:lpstr>
      <vt:lpstr>Creating an e-blast</vt:lpstr>
      <vt:lpstr>Creating an e-blast</vt:lpstr>
      <vt:lpstr>Creating an e-blast</vt:lpstr>
      <vt:lpstr>Creating an e-blast</vt:lpstr>
      <vt:lpstr>Creating an e-blast</vt:lpstr>
      <vt:lpstr>Creating an e-blast</vt:lpstr>
      <vt:lpstr>Creating an e-blast</vt:lpstr>
      <vt:lpstr>Creating an e-blast</vt:lpstr>
      <vt:lpstr>Creating an e-blast</vt:lpstr>
      <vt:lpstr>Creating an e-blast</vt:lpstr>
      <vt:lpstr>Creating a newsletter list and issue</vt:lpstr>
      <vt:lpstr>Creating a newsletter list and issue</vt:lpstr>
      <vt:lpstr>Creating a newsletter list and issue</vt:lpstr>
      <vt:lpstr>Creating a newsletter list and issue</vt:lpstr>
      <vt:lpstr>Creating a newsletter list and issue</vt:lpstr>
      <vt:lpstr>Checking metrics</vt:lpstr>
      <vt:lpstr>Checking metrics</vt:lpstr>
      <vt:lpstr>PowerPoint Presentation</vt:lpstr>
      <vt:lpstr>Custom email headers</vt:lpstr>
      <vt:lpstr>Custom email headers</vt:lpstr>
      <vt:lpstr>Custom email headers</vt:lpstr>
      <vt:lpstr>Custom email headers</vt:lpstr>
      <vt:lpstr>Custom email headers</vt:lpstr>
      <vt:lpstr>Custom email headers</vt:lpstr>
      <vt:lpstr>Custom email headers</vt:lpstr>
      <vt:lpstr>Custom buttons</vt:lpstr>
      <vt:lpstr>Custom buttons</vt:lpstr>
      <vt:lpstr>Personalized reading recommendations</vt:lpstr>
      <vt:lpstr>Use NextReads to promote events</vt:lpstr>
      <vt:lpstr>Thank You</vt:lpstr>
      <vt:lpstr>PowerPoint Presentation</vt:lpstr>
      <vt:lpstr>#LIBRARY Digital Readers’ Advisory</vt:lpstr>
      <vt:lpstr>Objectives</vt:lpstr>
      <vt:lpstr>Social Media Strategy </vt:lpstr>
      <vt:lpstr>Readers’ Advisory Online</vt:lpstr>
      <vt:lpstr>Twitter Trends </vt:lpstr>
      <vt:lpstr>Instagram Influence</vt:lpstr>
      <vt:lpstr>Librarians of TikTok</vt:lpstr>
      <vt:lpstr>Facebook Friends</vt:lpstr>
      <vt:lpstr>Personal Librarian Project: Form-Based Readers’ Advisory </vt:lpstr>
      <vt:lpstr>#Culture: Use Social Media to raise cultural awareness and inclusion </vt:lpstr>
      <vt:lpstr>Using NoveList for RA</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White</dc:creator>
  <cp:lastModifiedBy>Lori Reed</cp:lastModifiedBy>
  <cp:revision>97</cp:revision>
  <dcterms:created xsi:type="dcterms:W3CDTF">2021-01-20T21:05:14Z</dcterms:created>
  <dcterms:modified xsi:type="dcterms:W3CDTF">2021-02-04T19:39:08Z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0x0101009965138E35283E4B81ACE65703FBC29D</vt:lpwstr>
  </property>
</Properties>
</file>