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6"/>
    <a:srgbClr val="00758D"/>
    <a:srgbClr val="B41782"/>
    <a:srgbClr val="3E7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-25573"/>
            <a:ext cx="12192000" cy="1070602"/>
          </a:xfrm>
          <a:prstGeom prst="rect">
            <a:avLst/>
          </a:prstGeom>
          <a:solidFill>
            <a:srgbClr val="00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734899" y="2475739"/>
            <a:ext cx="50690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Health Solutions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762410" y="1705898"/>
            <a:ext cx="3605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ANCC 2022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7076189" y="1800642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091269" y="3804303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8183389" y="2978108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Stage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8183389" y="3892508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1:30 p.m. 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4E8631-3941-2E5F-770A-FBA65968CD06}"/>
              </a:ext>
            </a:extLst>
          </p:cNvPr>
          <p:cNvSpPr/>
          <p:nvPr/>
        </p:nvSpPr>
        <p:spPr>
          <a:xfrm>
            <a:off x="-2" y="-25573"/>
            <a:ext cx="6270159" cy="1070602"/>
          </a:xfrm>
          <a:prstGeom prst="rect">
            <a:avLst/>
          </a:prstGeom>
          <a:solidFill>
            <a:srgbClr val="007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3394" y="345452"/>
            <a:ext cx="2789692" cy="3874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47F4C-AD61-BB23-D1E2-05EBA7AB6F4C}"/>
              </a:ext>
            </a:extLst>
          </p:cNvPr>
          <p:cNvSpPr txBox="1"/>
          <p:nvPr/>
        </p:nvSpPr>
        <p:spPr>
          <a:xfrm>
            <a:off x="8183389" y="1889618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13, 2022</a:t>
            </a:r>
          </a:p>
        </p:txBody>
      </p:sp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52A2D3E-0D6D-2BF6-D4B4-2186B5A5E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108"/>
          <a:stretch/>
        </p:blipFill>
        <p:spPr>
          <a:xfrm>
            <a:off x="131150" y="5529594"/>
            <a:ext cx="11872164" cy="1328405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A215090-5357-F1E3-BB25-E69CE58A3A45}"/>
              </a:ext>
            </a:extLst>
          </p:cNvPr>
          <p:cNvCxnSpPr/>
          <p:nvPr/>
        </p:nvCxnSpPr>
        <p:spPr>
          <a:xfrm>
            <a:off x="6270637" y="1800642"/>
            <a:ext cx="0" cy="27987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032D0BA-21D1-CAB3-896E-553804C49F97}"/>
              </a:ext>
            </a:extLst>
          </p:cNvPr>
          <p:cNvGrpSpPr/>
          <p:nvPr/>
        </p:nvGrpSpPr>
        <p:grpSpPr>
          <a:xfrm>
            <a:off x="7212712" y="2785101"/>
            <a:ext cx="423863" cy="733425"/>
            <a:chOff x="5240338" y="3509963"/>
            <a:chExt cx="423863" cy="733425"/>
          </a:xfrm>
          <a:solidFill>
            <a:srgbClr val="002F56"/>
          </a:solidFill>
        </p:grpSpPr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5E2F2784-0EF9-1DD6-17F4-F70FD9988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3509963"/>
              <a:ext cx="423863" cy="671512"/>
            </a:xfrm>
            <a:custGeom>
              <a:avLst/>
              <a:gdLst>
                <a:gd name="T0" fmla="*/ 77 w 154"/>
                <a:gd name="T1" fmla="*/ 243 h 243"/>
                <a:gd name="T2" fmla="*/ 72 w 154"/>
                <a:gd name="T3" fmla="*/ 240 h 243"/>
                <a:gd name="T4" fmla="*/ 63 w 154"/>
                <a:gd name="T5" fmla="*/ 220 h 243"/>
                <a:gd name="T6" fmla="*/ 10 w 154"/>
                <a:gd name="T7" fmla="*/ 117 h 243"/>
                <a:gd name="T8" fmla="*/ 0 w 154"/>
                <a:gd name="T9" fmla="*/ 78 h 243"/>
                <a:gd name="T10" fmla="*/ 54 w 154"/>
                <a:gd name="T11" fmla="*/ 5 h 243"/>
                <a:gd name="T12" fmla="*/ 55 w 154"/>
                <a:gd name="T13" fmla="*/ 4 h 243"/>
                <a:gd name="T14" fmla="*/ 98 w 154"/>
                <a:gd name="T15" fmla="*/ 5 h 243"/>
                <a:gd name="T16" fmla="*/ 99 w 154"/>
                <a:gd name="T17" fmla="*/ 5 h 243"/>
                <a:gd name="T18" fmla="*/ 99 w 154"/>
                <a:gd name="T19" fmla="*/ 5 h 243"/>
                <a:gd name="T20" fmla="*/ 154 w 154"/>
                <a:gd name="T21" fmla="*/ 78 h 243"/>
                <a:gd name="T22" fmla="*/ 143 w 154"/>
                <a:gd name="T23" fmla="*/ 117 h 243"/>
                <a:gd name="T24" fmla="*/ 91 w 154"/>
                <a:gd name="T25" fmla="*/ 220 h 243"/>
                <a:gd name="T26" fmla="*/ 82 w 154"/>
                <a:gd name="T27" fmla="*/ 240 h 243"/>
                <a:gd name="T28" fmla="*/ 77 w 154"/>
                <a:gd name="T29" fmla="*/ 243 h 243"/>
                <a:gd name="T30" fmla="*/ 58 w 154"/>
                <a:gd name="T31" fmla="*/ 15 h 243"/>
                <a:gd name="T32" fmla="*/ 11 w 154"/>
                <a:gd name="T33" fmla="*/ 78 h 243"/>
                <a:gd name="T34" fmla="*/ 20 w 154"/>
                <a:gd name="T35" fmla="*/ 111 h 243"/>
                <a:gd name="T36" fmla="*/ 73 w 154"/>
                <a:gd name="T37" fmla="*/ 215 h 243"/>
                <a:gd name="T38" fmla="*/ 77 w 154"/>
                <a:gd name="T39" fmla="*/ 225 h 243"/>
                <a:gd name="T40" fmla="*/ 81 w 154"/>
                <a:gd name="T41" fmla="*/ 215 h 243"/>
                <a:gd name="T42" fmla="*/ 134 w 154"/>
                <a:gd name="T43" fmla="*/ 111 h 243"/>
                <a:gd name="T44" fmla="*/ 143 w 154"/>
                <a:gd name="T45" fmla="*/ 78 h 243"/>
                <a:gd name="T46" fmla="*/ 96 w 154"/>
                <a:gd name="T47" fmla="*/ 15 h 243"/>
                <a:gd name="T48" fmla="*/ 95 w 154"/>
                <a:gd name="T49" fmla="*/ 15 h 243"/>
                <a:gd name="T50" fmla="*/ 58 w 154"/>
                <a:gd name="T51" fmla="*/ 15 h 243"/>
                <a:gd name="T52" fmla="*/ 58 w 154"/>
                <a:gd name="T53" fmla="*/ 1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43">
                  <a:moveTo>
                    <a:pt x="77" y="243"/>
                  </a:moveTo>
                  <a:cubicBezTo>
                    <a:pt x="75" y="243"/>
                    <a:pt x="73" y="242"/>
                    <a:pt x="72" y="240"/>
                  </a:cubicBezTo>
                  <a:cubicBezTo>
                    <a:pt x="63" y="220"/>
                    <a:pt x="63" y="220"/>
                    <a:pt x="63" y="220"/>
                  </a:cubicBezTo>
                  <a:cubicBezTo>
                    <a:pt x="46" y="182"/>
                    <a:pt x="28" y="149"/>
                    <a:pt x="10" y="117"/>
                  </a:cubicBezTo>
                  <a:cubicBezTo>
                    <a:pt x="3" y="105"/>
                    <a:pt x="0" y="92"/>
                    <a:pt x="0" y="78"/>
                  </a:cubicBezTo>
                  <a:cubicBezTo>
                    <a:pt x="0" y="45"/>
                    <a:pt x="22" y="15"/>
                    <a:pt x="54" y="5"/>
                  </a:cubicBezTo>
                  <a:cubicBezTo>
                    <a:pt x="55" y="5"/>
                    <a:pt x="55" y="5"/>
                    <a:pt x="55" y="4"/>
                  </a:cubicBezTo>
                  <a:cubicBezTo>
                    <a:pt x="69" y="0"/>
                    <a:pt x="84" y="0"/>
                    <a:pt x="98" y="5"/>
                  </a:cubicBezTo>
                  <a:cubicBezTo>
                    <a:pt x="98" y="5"/>
                    <a:pt x="99" y="5"/>
                    <a:pt x="99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31" y="14"/>
                    <a:pt x="154" y="45"/>
                    <a:pt x="154" y="78"/>
                  </a:cubicBezTo>
                  <a:cubicBezTo>
                    <a:pt x="154" y="92"/>
                    <a:pt x="150" y="105"/>
                    <a:pt x="143" y="117"/>
                  </a:cubicBezTo>
                  <a:cubicBezTo>
                    <a:pt x="125" y="149"/>
                    <a:pt x="108" y="182"/>
                    <a:pt x="91" y="22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1" y="242"/>
                    <a:pt x="79" y="243"/>
                    <a:pt x="77" y="243"/>
                  </a:cubicBezTo>
                  <a:close/>
                  <a:moveTo>
                    <a:pt x="58" y="15"/>
                  </a:moveTo>
                  <a:cubicBezTo>
                    <a:pt x="30" y="24"/>
                    <a:pt x="11" y="50"/>
                    <a:pt x="11" y="78"/>
                  </a:cubicBezTo>
                  <a:cubicBezTo>
                    <a:pt x="11" y="90"/>
                    <a:pt x="14" y="101"/>
                    <a:pt x="20" y="111"/>
                  </a:cubicBezTo>
                  <a:cubicBezTo>
                    <a:pt x="38" y="143"/>
                    <a:pt x="55" y="177"/>
                    <a:pt x="73" y="215"/>
                  </a:cubicBezTo>
                  <a:cubicBezTo>
                    <a:pt x="77" y="225"/>
                    <a:pt x="77" y="225"/>
                    <a:pt x="77" y="225"/>
                  </a:cubicBezTo>
                  <a:cubicBezTo>
                    <a:pt x="81" y="215"/>
                    <a:pt x="81" y="215"/>
                    <a:pt x="81" y="215"/>
                  </a:cubicBezTo>
                  <a:cubicBezTo>
                    <a:pt x="98" y="177"/>
                    <a:pt x="115" y="143"/>
                    <a:pt x="134" y="111"/>
                  </a:cubicBezTo>
                  <a:cubicBezTo>
                    <a:pt x="140" y="101"/>
                    <a:pt x="143" y="90"/>
                    <a:pt x="143" y="78"/>
                  </a:cubicBezTo>
                  <a:cubicBezTo>
                    <a:pt x="143" y="50"/>
                    <a:pt x="123" y="24"/>
                    <a:pt x="96" y="15"/>
                  </a:cubicBezTo>
                  <a:cubicBezTo>
                    <a:pt x="96" y="15"/>
                    <a:pt x="96" y="15"/>
                    <a:pt x="95" y="15"/>
                  </a:cubicBezTo>
                  <a:cubicBezTo>
                    <a:pt x="83" y="12"/>
                    <a:pt x="70" y="12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6">
              <a:extLst>
                <a:ext uri="{FF2B5EF4-FFF2-40B4-BE49-F238E27FC236}">
                  <a16:creationId xmlns:a16="http://schemas.microsoft.com/office/drawing/2014/main" id="{6064F5B3-D71E-91AA-9D7B-D0D4E3C5C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4068763"/>
              <a:ext cx="423863" cy="174625"/>
            </a:xfrm>
            <a:custGeom>
              <a:avLst/>
              <a:gdLst>
                <a:gd name="T0" fmla="*/ 77 w 154"/>
                <a:gd name="T1" fmla="*/ 63 h 63"/>
                <a:gd name="T2" fmla="*/ 0 w 154"/>
                <a:gd name="T3" fmla="*/ 30 h 63"/>
                <a:gd name="T4" fmla="*/ 42 w 154"/>
                <a:gd name="T5" fmla="*/ 1 h 63"/>
                <a:gd name="T6" fmla="*/ 49 w 154"/>
                <a:gd name="T7" fmla="*/ 5 h 63"/>
                <a:gd name="T8" fmla="*/ 44 w 154"/>
                <a:gd name="T9" fmla="*/ 12 h 63"/>
                <a:gd name="T10" fmla="*/ 11 w 154"/>
                <a:gd name="T11" fmla="*/ 30 h 63"/>
                <a:gd name="T12" fmla="*/ 77 w 154"/>
                <a:gd name="T13" fmla="*/ 52 h 63"/>
                <a:gd name="T14" fmla="*/ 143 w 154"/>
                <a:gd name="T15" fmla="*/ 30 h 63"/>
                <a:gd name="T16" fmla="*/ 109 w 154"/>
                <a:gd name="T17" fmla="*/ 12 h 63"/>
                <a:gd name="T18" fmla="*/ 105 w 154"/>
                <a:gd name="T19" fmla="*/ 5 h 63"/>
                <a:gd name="T20" fmla="*/ 111 w 154"/>
                <a:gd name="T21" fmla="*/ 1 h 63"/>
                <a:gd name="T22" fmla="*/ 154 w 154"/>
                <a:gd name="T23" fmla="*/ 30 h 63"/>
                <a:gd name="T24" fmla="*/ 77 w 154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63">
                  <a:moveTo>
                    <a:pt x="77" y="63"/>
                  </a:moveTo>
                  <a:cubicBezTo>
                    <a:pt x="39" y="63"/>
                    <a:pt x="0" y="52"/>
                    <a:pt x="0" y="30"/>
                  </a:cubicBezTo>
                  <a:cubicBezTo>
                    <a:pt x="0" y="17"/>
                    <a:pt x="16" y="6"/>
                    <a:pt x="42" y="1"/>
                  </a:cubicBezTo>
                  <a:cubicBezTo>
                    <a:pt x="45" y="0"/>
                    <a:pt x="48" y="2"/>
                    <a:pt x="49" y="5"/>
                  </a:cubicBezTo>
                  <a:cubicBezTo>
                    <a:pt x="49" y="8"/>
                    <a:pt x="47" y="11"/>
                    <a:pt x="44" y="12"/>
                  </a:cubicBezTo>
                  <a:cubicBezTo>
                    <a:pt x="21" y="16"/>
                    <a:pt x="11" y="25"/>
                    <a:pt x="11" y="30"/>
                  </a:cubicBezTo>
                  <a:cubicBezTo>
                    <a:pt x="11" y="40"/>
                    <a:pt x="36" y="52"/>
                    <a:pt x="77" y="52"/>
                  </a:cubicBezTo>
                  <a:cubicBezTo>
                    <a:pt x="118" y="52"/>
                    <a:pt x="143" y="40"/>
                    <a:pt x="143" y="30"/>
                  </a:cubicBezTo>
                  <a:cubicBezTo>
                    <a:pt x="143" y="25"/>
                    <a:pt x="132" y="16"/>
                    <a:pt x="109" y="12"/>
                  </a:cubicBezTo>
                  <a:cubicBezTo>
                    <a:pt x="106" y="11"/>
                    <a:pt x="104" y="8"/>
                    <a:pt x="105" y="5"/>
                  </a:cubicBezTo>
                  <a:cubicBezTo>
                    <a:pt x="105" y="2"/>
                    <a:pt x="108" y="0"/>
                    <a:pt x="111" y="1"/>
                  </a:cubicBezTo>
                  <a:cubicBezTo>
                    <a:pt x="138" y="6"/>
                    <a:pt x="154" y="17"/>
                    <a:pt x="154" y="30"/>
                  </a:cubicBezTo>
                  <a:cubicBezTo>
                    <a:pt x="154" y="52"/>
                    <a:pt x="114" y="63"/>
                    <a:pt x="7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7">
              <a:extLst>
                <a:ext uri="{FF2B5EF4-FFF2-40B4-BE49-F238E27FC236}">
                  <a16:creationId xmlns:a16="http://schemas.microsoft.com/office/drawing/2014/main" id="{860BDB2A-0D62-B6E3-CA89-1F9F7FCFBD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825" y="3603625"/>
              <a:ext cx="242888" cy="244475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1 h 88"/>
                <a:gd name="T12" fmla="*/ 11 w 88"/>
                <a:gd name="T13" fmla="*/ 44 h 88"/>
                <a:gd name="T14" fmla="*/ 44 w 88"/>
                <a:gd name="T15" fmla="*/ 77 h 88"/>
                <a:gd name="T16" fmla="*/ 77 w 88"/>
                <a:gd name="T17" fmla="*/ 44 h 88"/>
                <a:gd name="T18" fmla="*/ 44 w 88"/>
                <a:gd name="T1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19" y="88"/>
                    <a:pt x="0" y="69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9"/>
                    <a:pt x="68" y="88"/>
                    <a:pt x="44" y="88"/>
                  </a:cubicBezTo>
                  <a:close/>
                  <a:moveTo>
                    <a:pt x="44" y="11"/>
                  </a:moveTo>
                  <a:cubicBezTo>
                    <a:pt x="26" y="11"/>
                    <a:pt x="11" y="26"/>
                    <a:pt x="11" y="44"/>
                  </a:cubicBezTo>
                  <a:cubicBezTo>
                    <a:pt x="11" y="63"/>
                    <a:pt x="26" y="77"/>
                    <a:pt x="44" y="77"/>
                  </a:cubicBezTo>
                  <a:cubicBezTo>
                    <a:pt x="62" y="77"/>
                    <a:pt x="77" y="63"/>
                    <a:pt x="77" y="44"/>
                  </a:cubicBezTo>
                  <a:cubicBezTo>
                    <a:pt x="77" y="26"/>
                    <a:pt x="62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fbc4ae81-1138-4f7a-ac06-123a5b45357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9271CB16493E4387979796FEE91592" ma:contentTypeVersion="13" ma:contentTypeDescription="Create a new document." ma:contentTypeScope="" ma:versionID="7df31adaa0f4db032a8d6124a5f3eca9">
  <xsd:schema xmlns:xsd="http://www.w3.org/2001/XMLSchema" xmlns:xs="http://www.w3.org/2001/XMLSchema" xmlns:p="http://schemas.microsoft.com/office/2006/metadata/properties" xmlns:ns2="fbc4ae81-1138-4f7a-ac06-123a5b45357e" xmlns:ns3="85d30998-05f0-43b2-a7a9-5f476e67833d" targetNamespace="http://schemas.microsoft.com/office/2006/metadata/properties" ma:root="true" ma:fieldsID="3f69abf628c667cc1dbd0888dce312c7" ns2:_="" ns3:_="">
    <xsd:import namespace="fbc4ae81-1138-4f7a-ac06-123a5b45357e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4ae81-1138-4f7a-ac06-123a5b453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36E9-DF89-4950-A663-97923B092FC9}">
  <ds:schemaRefs>
    <ds:schemaRef ds:uri="http://schemas.microsoft.com/office/2006/documentManagement/types"/>
    <ds:schemaRef ds:uri="http://purl.org/dc/elements/1.1/"/>
    <ds:schemaRef ds:uri="http://www.w3.org/XML/1998/namespace"/>
    <ds:schemaRef ds:uri="fbc4ae81-1138-4f7a-ac06-123a5b45357e"/>
    <ds:schemaRef ds:uri="85d30998-05f0-43b2-a7a9-5f476e67833d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516FBE-4A0C-4A98-860B-533DA14AF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c4ae81-1138-4f7a-ac06-123a5b45357e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Jessica Holmes</cp:lastModifiedBy>
  <cp:revision>4</cp:revision>
  <dcterms:created xsi:type="dcterms:W3CDTF">2023-02-09T16:37:23Z</dcterms:created>
  <dcterms:modified xsi:type="dcterms:W3CDTF">2023-03-09T19:17:21Z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0x010100859271CB16493E4387979796FEE91592</vt:lpwstr>
  </property>
  <property fmtid="{D5CDD505-2E9C-101B-9397-08002B2CF9AE}" pid="3" name="MediaServiceImageTags">
    <vt:lpwstr/>
  </property>
</Properties>
</file>