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F56"/>
    <a:srgbClr val="00758D"/>
    <a:srgbClr val="B41782"/>
    <a:srgbClr val="3E75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44"/>
  </p:normalViewPr>
  <p:slideViewPr>
    <p:cSldViewPr snapToGrid="0">
      <p:cViewPr>
        <p:scale>
          <a:sx n="78" d="100"/>
          <a:sy n="78" d="100"/>
        </p:scale>
        <p:origin x="2400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52171-B241-FF27-46B1-255EBF1D1C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47DC3F-0B7D-6C19-3BAC-81EFEB1778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014F75-2BF6-C752-B12E-5AFAAB70E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A8ACE-FC66-87C0-C356-88C7E89C1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F8583C-8B03-B26A-6E54-B5E9D30D5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358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62946-21D9-9ED5-B0CA-CC4B1DA17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496A02-72B1-278E-BB72-36C58AEC45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200DEB-FEE3-22A5-FE92-E6D954F10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770F8B-0A89-DF56-6750-C1F07C7D3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B5FC97-C782-9637-0CE1-9940B1948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55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D911A4-C66B-D41B-E649-347C1F679C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19B06A-9DE9-E886-5625-0A53C00A32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B9A0B5-B982-B528-31A0-779605FBA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343CA-2FB0-9ACF-F3A5-2132435A4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FEDE7-115B-CB58-CA5E-D9313D5AA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020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E6CC0-8B98-9D47-6426-A6AEFF9CA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C01E5-D761-BD70-2547-5EC32726BD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C1F05-4551-609C-D5E5-362AF720C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BDA33-F552-9A0F-4BED-5C4D45445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F7564-6004-69F7-6770-F07A2BF98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935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CDF3B-2980-4501-60F0-F45AFF653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EB5FF2-D9F4-1D40-1B87-23BF043E3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D63F4C-587F-BF68-ADFA-FAC4E2116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D99C5-CED3-3366-DCFF-EF0316EDF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50460-9866-31E2-C915-1A6EF611D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875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50D11-EAA3-B80C-76CB-6BC895F90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9498F7-F1EE-F034-DC25-4932ADAB02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0109E0-60F2-99F9-D67F-CE028B56B1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0C4C1-FAC0-0343-AA74-3BFDFBDD8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160972-908E-4562-2972-63BA2E995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B8C2E8-73B4-3284-4A00-E5047CC0F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231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D1AA0-61DC-51B7-6E39-15E030061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919D96-173A-98FF-8C41-7A7794FBA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88BC05-3AB6-B87F-F98C-134BF5B61F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DAEA21-FC12-0952-8648-E2BF6E4598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3A5399-1B8A-71B2-FBA5-2FC4206620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D5E6DB-694D-CB25-77FD-6ECC9EDE7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C54548-3DF6-3D50-132E-C62957897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4DC240-6A57-BFF7-3999-2F28E4419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283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28207-4287-CABF-271F-23E1A340B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DB98C1-55D3-ABAE-59EB-49FDA8B75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5027D8-EBA7-24C0-2090-E763E68C7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068102-2759-B9F6-B3B1-09906D315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33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90E1FC-9A43-6625-F654-E6CF0BAA4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99CAE5-125F-C730-5448-988E3874E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A22A9C-9CEF-8C64-3530-7BBC2B72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76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1011D-CE2F-6E63-055E-AFC619E99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3D012-332C-A5B6-2D29-EF3C44958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866728-9251-A9F5-5545-3FC367524B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9E4BA-3D38-3514-57F2-FAECDDAB8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BCC290-BFEB-1BEE-580B-A6E80578C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993EA3-803C-FD9D-BA69-5C3D0E870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79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060FA-612D-0496-ECEE-76AF2561B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702DAB-F580-9FE7-3B3C-6B07B963DA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E78F9C-DCBD-4EEF-610F-2CF093FE58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8EC1AB-7FF9-0889-7909-BACB7DE80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2D5334-06C9-AD01-EB68-2EE800A4F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93B0BD-C877-BB19-6288-3C6C997B3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029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670F02-13E0-BCE7-9604-243ABF382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0B3AB9-9C7D-97E4-65BD-DD774CF32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5A918-9C04-6817-20FA-2B0F6944F9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AB088-FD10-8A41-87FA-262B24769049}" type="datetimeFigureOut">
              <a:rPr lang="en-US" smtClean="0"/>
              <a:t>6/8/23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7268A2-8927-B7AE-BDEA-07C80F42F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26893-76B3-E8C3-CAA0-6E89605BC6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D707E-FBB3-9B4E-9417-E5117C2E8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24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 descr="A few nurses looking at a tablet&#10;&#10;Description automatically generated with low confidence">
            <a:extLst>
              <a:ext uri="{FF2B5EF4-FFF2-40B4-BE49-F238E27FC236}">
                <a16:creationId xmlns:a16="http://schemas.microsoft.com/office/drawing/2014/main" id="{DEC6BE29-5B66-BECF-45E6-9DDF686F7C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9973"/>
          <a:stretch/>
        </p:blipFill>
        <p:spPr>
          <a:xfrm>
            <a:off x="3643085" y="951645"/>
            <a:ext cx="8548915" cy="600891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D01E8D5-F108-02A3-0E6C-F755AD767E18}"/>
              </a:ext>
            </a:extLst>
          </p:cNvPr>
          <p:cNvSpPr/>
          <p:nvPr/>
        </p:nvSpPr>
        <p:spPr>
          <a:xfrm>
            <a:off x="1" y="9175"/>
            <a:ext cx="6923314" cy="6857999"/>
          </a:xfrm>
          <a:prstGeom prst="rect">
            <a:avLst/>
          </a:prstGeom>
          <a:gradFill>
            <a:gsLst>
              <a:gs pos="0">
                <a:srgbClr val="002F56"/>
              </a:gs>
              <a:gs pos="100000">
                <a:srgbClr val="00758D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E84F7B-F44D-1167-1884-ABA665147C0F}"/>
              </a:ext>
            </a:extLst>
          </p:cNvPr>
          <p:cNvSpPr/>
          <p:nvPr/>
        </p:nvSpPr>
        <p:spPr>
          <a:xfrm>
            <a:off x="6923312" y="-25573"/>
            <a:ext cx="5268672" cy="1070602"/>
          </a:xfrm>
          <a:prstGeom prst="rect">
            <a:avLst/>
          </a:prstGeom>
          <a:solidFill>
            <a:srgbClr val="002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B219D7-5C2F-4AB3-5DB7-56B66F4790FE}"/>
              </a:ext>
            </a:extLst>
          </p:cNvPr>
          <p:cNvSpPr txBox="1"/>
          <p:nvPr/>
        </p:nvSpPr>
        <p:spPr>
          <a:xfrm>
            <a:off x="734899" y="1886186"/>
            <a:ext cx="50690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 Health Solutions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C98080-BFDF-53BD-C3CB-F9D75C95C310}"/>
              </a:ext>
            </a:extLst>
          </p:cNvPr>
          <p:cNvSpPr txBox="1"/>
          <p:nvPr/>
        </p:nvSpPr>
        <p:spPr>
          <a:xfrm>
            <a:off x="762410" y="1430485"/>
            <a:ext cx="36056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ANCC 2022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861983F-D18E-E18B-248D-F49279AA2F12}"/>
              </a:ext>
            </a:extLst>
          </p:cNvPr>
          <p:cNvGrpSpPr/>
          <p:nvPr/>
        </p:nvGrpSpPr>
        <p:grpSpPr>
          <a:xfrm>
            <a:off x="789284" y="2825979"/>
            <a:ext cx="727075" cy="668338"/>
            <a:chOff x="2400300" y="1277938"/>
            <a:chExt cx="727075" cy="668338"/>
          </a:xfrm>
          <a:solidFill>
            <a:srgbClr val="002F56"/>
          </a:solidFill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78B87960-AEA0-0826-72F1-89B9DC4898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0300" y="1338263"/>
              <a:ext cx="727075" cy="608013"/>
            </a:xfrm>
            <a:custGeom>
              <a:avLst/>
              <a:gdLst>
                <a:gd name="T0" fmla="*/ 259 w 264"/>
                <a:gd name="T1" fmla="*/ 220 h 220"/>
                <a:gd name="T2" fmla="*/ 6 w 264"/>
                <a:gd name="T3" fmla="*/ 220 h 220"/>
                <a:gd name="T4" fmla="*/ 0 w 264"/>
                <a:gd name="T5" fmla="*/ 215 h 220"/>
                <a:gd name="T6" fmla="*/ 0 w 264"/>
                <a:gd name="T7" fmla="*/ 6 h 220"/>
                <a:gd name="T8" fmla="*/ 6 w 264"/>
                <a:gd name="T9" fmla="*/ 0 h 220"/>
                <a:gd name="T10" fmla="*/ 259 w 264"/>
                <a:gd name="T11" fmla="*/ 0 h 220"/>
                <a:gd name="T12" fmla="*/ 264 w 264"/>
                <a:gd name="T13" fmla="*/ 6 h 220"/>
                <a:gd name="T14" fmla="*/ 264 w 264"/>
                <a:gd name="T15" fmla="*/ 215 h 220"/>
                <a:gd name="T16" fmla="*/ 259 w 264"/>
                <a:gd name="T17" fmla="*/ 220 h 220"/>
                <a:gd name="T18" fmla="*/ 11 w 264"/>
                <a:gd name="T19" fmla="*/ 209 h 220"/>
                <a:gd name="T20" fmla="*/ 253 w 264"/>
                <a:gd name="T21" fmla="*/ 209 h 220"/>
                <a:gd name="T22" fmla="*/ 253 w 264"/>
                <a:gd name="T23" fmla="*/ 11 h 220"/>
                <a:gd name="T24" fmla="*/ 11 w 264"/>
                <a:gd name="T25" fmla="*/ 11 h 220"/>
                <a:gd name="T26" fmla="*/ 11 w 264"/>
                <a:gd name="T27" fmla="*/ 20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220">
                  <a:moveTo>
                    <a:pt x="259" y="220"/>
                  </a:moveTo>
                  <a:cubicBezTo>
                    <a:pt x="6" y="220"/>
                    <a:pt x="6" y="220"/>
                    <a:pt x="6" y="220"/>
                  </a:cubicBezTo>
                  <a:cubicBezTo>
                    <a:pt x="3" y="220"/>
                    <a:pt x="0" y="218"/>
                    <a:pt x="0" y="21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2" y="0"/>
                    <a:pt x="264" y="3"/>
                    <a:pt x="264" y="6"/>
                  </a:cubicBezTo>
                  <a:cubicBezTo>
                    <a:pt x="264" y="215"/>
                    <a:pt x="264" y="215"/>
                    <a:pt x="264" y="215"/>
                  </a:cubicBezTo>
                  <a:cubicBezTo>
                    <a:pt x="264" y="218"/>
                    <a:pt x="262" y="220"/>
                    <a:pt x="259" y="220"/>
                  </a:cubicBezTo>
                  <a:close/>
                  <a:moveTo>
                    <a:pt x="11" y="209"/>
                  </a:moveTo>
                  <a:cubicBezTo>
                    <a:pt x="253" y="209"/>
                    <a:pt x="253" y="209"/>
                    <a:pt x="253" y="20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58BC4EC5-1039-A581-30BC-717D8A866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300" y="1460501"/>
              <a:ext cx="727075" cy="30163"/>
            </a:xfrm>
            <a:custGeom>
              <a:avLst/>
              <a:gdLst>
                <a:gd name="T0" fmla="*/ 259 w 264"/>
                <a:gd name="T1" fmla="*/ 11 h 11"/>
                <a:gd name="T2" fmla="*/ 6 w 264"/>
                <a:gd name="T3" fmla="*/ 11 h 11"/>
                <a:gd name="T4" fmla="*/ 0 w 264"/>
                <a:gd name="T5" fmla="*/ 6 h 11"/>
                <a:gd name="T6" fmla="*/ 6 w 264"/>
                <a:gd name="T7" fmla="*/ 0 h 11"/>
                <a:gd name="T8" fmla="*/ 259 w 264"/>
                <a:gd name="T9" fmla="*/ 0 h 11"/>
                <a:gd name="T10" fmla="*/ 264 w 264"/>
                <a:gd name="T11" fmla="*/ 6 h 11"/>
                <a:gd name="T12" fmla="*/ 259 w 264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1">
                  <a:moveTo>
                    <a:pt x="259" y="11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2" y="0"/>
                    <a:pt x="264" y="3"/>
                    <a:pt x="264" y="6"/>
                  </a:cubicBezTo>
                  <a:cubicBezTo>
                    <a:pt x="264" y="9"/>
                    <a:pt x="262" y="11"/>
                    <a:pt x="25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52041757-F0BB-FBBA-EAB1-8347AF0973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0950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4CD34D8E-2356-10EF-C997-70A9EBBAAC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7E12E0FA-7AFE-F905-2CAF-BE1DE42789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1550988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816501D9-49AA-F683-77CF-83E2205D64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0950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45B9AB69-162C-553E-8C01-BF3809ADA4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E09500A5-DB76-7C1B-483B-C7F7611003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1733551"/>
              <a:ext cx="120650" cy="122238"/>
            </a:xfrm>
            <a:custGeom>
              <a:avLst/>
              <a:gdLst>
                <a:gd name="T0" fmla="*/ 39 w 44"/>
                <a:gd name="T1" fmla="*/ 44 h 44"/>
                <a:gd name="T2" fmla="*/ 6 w 44"/>
                <a:gd name="T3" fmla="*/ 44 h 44"/>
                <a:gd name="T4" fmla="*/ 0 w 44"/>
                <a:gd name="T5" fmla="*/ 39 h 44"/>
                <a:gd name="T6" fmla="*/ 0 w 44"/>
                <a:gd name="T7" fmla="*/ 6 h 44"/>
                <a:gd name="T8" fmla="*/ 6 w 44"/>
                <a:gd name="T9" fmla="*/ 0 h 44"/>
                <a:gd name="T10" fmla="*/ 39 w 44"/>
                <a:gd name="T11" fmla="*/ 0 h 44"/>
                <a:gd name="T12" fmla="*/ 44 w 44"/>
                <a:gd name="T13" fmla="*/ 6 h 44"/>
                <a:gd name="T14" fmla="*/ 44 w 44"/>
                <a:gd name="T15" fmla="*/ 39 h 44"/>
                <a:gd name="T16" fmla="*/ 39 w 44"/>
                <a:gd name="T17" fmla="*/ 44 h 44"/>
                <a:gd name="T18" fmla="*/ 11 w 44"/>
                <a:gd name="T19" fmla="*/ 33 h 44"/>
                <a:gd name="T20" fmla="*/ 33 w 44"/>
                <a:gd name="T21" fmla="*/ 33 h 44"/>
                <a:gd name="T22" fmla="*/ 33 w 44"/>
                <a:gd name="T23" fmla="*/ 11 h 44"/>
                <a:gd name="T24" fmla="*/ 11 w 44"/>
                <a:gd name="T25" fmla="*/ 11 h 44"/>
                <a:gd name="T26" fmla="*/ 11 w 44"/>
                <a:gd name="T27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4">
                  <a:moveTo>
                    <a:pt x="39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4" y="3"/>
                    <a:pt x="44" y="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2"/>
                    <a:pt x="42" y="44"/>
                    <a:pt x="39" y="44"/>
                  </a:cubicBezTo>
                  <a:close/>
                  <a:moveTo>
                    <a:pt x="1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AAA452F6-0C27-EF10-DDCD-D27678D5F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96E835F7-2A55-B962-BC46-1A38E88A1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4975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885F6013-7519-CDA1-F6A7-D8B47361E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163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E243B034-722F-2EA1-9989-490A55B4F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3350" y="1277938"/>
              <a:ext cx="30163" cy="122238"/>
            </a:xfrm>
            <a:custGeom>
              <a:avLst/>
              <a:gdLst>
                <a:gd name="T0" fmla="*/ 6 w 11"/>
                <a:gd name="T1" fmla="*/ 44 h 44"/>
                <a:gd name="T2" fmla="*/ 0 w 11"/>
                <a:gd name="T3" fmla="*/ 39 h 44"/>
                <a:gd name="T4" fmla="*/ 0 w 11"/>
                <a:gd name="T5" fmla="*/ 6 h 44"/>
                <a:gd name="T6" fmla="*/ 6 w 11"/>
                <a:gd name="T7" fmla="*/ 0 h 44"/>
                <a:gd name="T8" fmla="*/ 11 w 11"/>
                <a:gd name="T9" fmla="*/ 6 h 44"/>
                <a:gd name="T10" fmla="*/ 11 w 11"/>
                <a:gd name="T11" fmla="*/ 39 h 44"/>
                <a:gd name="T12" fmla="*/ 6 w 1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44"/>
                  </a:moveTo>
                  <a:cubicBezTo>
                    <a:pt x="3" y="44"/>
                    <a:pt x="0" y="42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76AD072-6C88-81A4-76E9-E909DECE7C62}"/>
              </a:ext>
            </a:extLst>
          </p:cNvPr>
          <p:cNvGrpSpPr/>
          <p:nvPr/>
        </p:nvGrpSpPr>
        <p:grpSpPr>
          <a:xfrm>
            <a:off x="804364" y="4829640"/>
            <a:ext cx="696913" cy="698500"/>
            <a:chOff x="7737475" y="5422900"/>
            <a:chExt cx="696913" cy="698500"/>
          </a:xfrm>
          <a:solidFill>
            <a:srgbClr val="002F56"/>
          </a:solidFill>
        </p:grpSpPr>
        <p:sp>
          <p:nvSpPr>
            <p:cNvPr id="28" name="Freeform 213">
              <a:extLst>
                <a:ext uri="{FF2B5EF4-FFF2-40B4-BE49-F238E27FC236}">
                  <a16:creationId xmlns:a16="http://schemas.microsoft.com/office/drawing/2014/main" id="{517F986D-D876-31CB-C6A6-B2F0268E22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37475" y="5422900"/>
              <a:ext cx="696913" cy="698500"/>
            </a:xfrm>
            <a:custGeom>
              <a:avLst/>
              <a:gdLst>
                <a:gd name="T0" fmla="*/ 126 w 253"/>
                <a:gd name="T1" fmla="*/ 253 h 253"/>
                <a:gd name="T2" fmla="*/ 0 w 253"/>
                <a:gd name="T3" fmla="*/ 127 h 253"/>
                <a:gd name="T4" fmla="*/ 126 w 253"/>
                <a:gd name="T5" fmla="*/ 0 h 253"/>
                <a:gd name="T6" fmla="*/ 253 w 253"/>
                <a:gd name="T7" fmla="*/ 127 h 253"/>
                <a:gd name="T8" fmla="*/ 126 w 253"/>
                <a:gd name="T9" fmla="*/ 253 h 253"/>
                <a:gd name="T10" fmla="*/ 126 w 253"/>
                <a:gd name="T11" fmla="*/ 11 h 253"/>
                <a:gd name="T12" fmla="*/ 11 w 253"/>
                <a:gd name="T13" fmla="*/ 127 h 253"/>
                <a:gd name="T14" fmla="*/ 126 w 253"/>
                <a:gd name="T15" fmla="*/ 242 h 253"/>
                <a:gd name="T16" fmla="*/ 242 w 253"/>
                <a:gd name="T17" fmla="*/ 127 h 253"/>
                <a:gd name="T18" fmla="*/ 126 w 253"/>
                <a:gd name="T19" fmla="*/ 11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253">
                  <a:moveTo>
                    <a:pt x="126" y="253"/>
                  </a:moveTo>
                  <a:cubicBezTo>
                    <a:pt x="56" y="253"/>
                    <a:pt x="0" y="196"/>
                    <a:pt x="0" y="127"/>
                  </a:cubicBezTo>
                  <a:cubicBezTo>
                    <a:pt x="0" y="57"/>
                    <a:pt x="56" y="0"/>
                    <a:pt x="126" y="0"/>
                  </a:cubicBezTo>
                  <a:cubicBezTo>
                    <a:pt x="196" y="0"/>
                    <a:pt x="253" y="57"/>
                    <a:pt x="253" y="127"/>
                  </a:cubicBezTo>
                  <a:cubicBezTo>
                    <a:pt x="253" y="196"/>
                    <a:pt x="196" y="253"/>
                    <a:pt x="126" y="253"/>
                  </a:cubicBezTo>
                  <a:close/>
                  <a:moveTo>
                    <a:pt x="126" y="11"/>
                  </a:moveTo>
                  <a:cubicBezTo>
                    <a:pt x="62" y="11"/>
                    <a:pt x="11" y="63"/>
                    <a:pt x="11" y="127"/>
                  </a:cubicBezTo>
                  <a:cubicBezTo>
                    <a:pt x="11" y="190"/>
                    <a:pt x="62" y="242"/>
                    <a:pt x="126" y="242"/>
                  </a:cubicBezTo>
                  <a:cubicBezTo>
                    <a:pt x="190" y="242"/>
                    <a:pt x="242" y="190"/>
                    <a:pt x="242" y="127"/>
                  </a:cubicBezTo>
                  <a:cubicBezTo>
                    <a:pt x="242" y="63"/>
                    <a:pt x="190" y="11"/>
                    <a:pt x="12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14">
              <a:extLst>
                <a:ext uri="{FF2B5EF4-FFF2-40B4-BE49-F238E27FC236}">
                  <a16:creationId xmlns:a16="http://schemas.microsoft.com/office/drawing/2014/main" id="{AA4C73E1-DA8D-E808-4DBC-5A3CAE096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0" y="5483225"/>
              <a:ext cx="30163" cy="273050"/>
            </a:xfrm>
            <a:custGeom>
              <a:avLst/>
              <a:gdLst>
                <a:gd name="T0" fmla="*/ 5 w 11"/>
                <a:gd name="T1" fmla="*/ 99 h 99"/>
                <a:gd name="T2" fmla="*/ 0 w 11"/>
                <a:gd name="T3" fmla="*/ 94 h 99"/>
                <a:gd name="T4" fmla="*/ 0 w 11"/>
                <a:gd name="T5" fmla="*/ 6 h 99"/>
                <a:gd name="T6" fmla="*/ 5 w 11"/>
                <a:gd name="T7" fmla="*/ 0 h 99"/>
                <a:gd name="T8" fmla="*/ 11 w 11"/>
                <a:gd name="T9" fmla="*/ 6 h 99"/>
                <a:gd name="T10" fmla="*/ 11 w 11"/>
                <a:gd name="T11" fmla="*/ 94 h 99"/>
                <a:gd name="T12" fmla="*/ 5 w 11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9">
                  <a:moveTo>
                    <a:pt x="5" y="99"/>
                  </a:moveTo>
                  <a:cubicBezTo>
                    <a:pt x="2" y="99"/>
                    <a:pt x="0" y="97"/>
                    <a:pt x="0" y="9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1" y="3"/>
                    <a:pt x="11" y="6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7"/>
                    <a:pt x="8" y="99"/>
                    <a:pt x="5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5">
              <a:extLst>
                <a:ext uri="{FF2B5EF4-FFF2-40B4-BE49-F238E27FC236}">
                  <a16:creationId xmlns:a16="http://schemas.microsoft.com/office/drawing/2014/main" id="{B28A7523-039F-F222-3B46-E64B4AD0D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850" y="5999163"/>
              <a:ext cx="30163" cy="61912"/>
            </a:xfrm>
            <a:custGeom>
              <a:avLst/>
              <a:gdLst>
                <a:gd name="T0" fmla="*/ 5 w 11"/>
                <a:gd name="T1" fmla="*/ 22 h 22"/>
                <a:gd name="T2" fmla="*/ 0 w 11"/>
                <a:gd name="T3" fmla="*/ 17 h 22"/>
                <a:gd name="T4" fmla="*/ 0 w 11"/>
                <a:gd name="T5" fmla="*/ 6 h 22"/>
                <a:gd name="T6" fmla="*/ 5 w 11"/>
                <a:gd name="T7" fmla="*/ 0 h 22"/>
                <a:gd name="T8" fmla="*/ 11 w 11"/>
                <a:gd name="T9" fmla="*/ 6 h 22"/>
                <a:gd name="T10" fmla="*/ 11 w 11"/>
                <a:gd name="T11" fmla="*/ 17 h 22"/>
                <a:gd name="T12" fmla="*/ 5 w 11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5" y="22"/>
                  </a:moveTo>
                  <a:cubicBezTo>
                    <a:pt x="2" y="22"/>
                    <a:pt x="0" y="20"/>
                    <a:pt x="0" y="1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1" y="3"/>
                    <a:pt x="11" y="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20"/>
                    <a:pt x="8" y="22"/>
                    <a:pt x="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16">
              <a:extLst>
                <a:ext uri="{FF2B5EF4-FFF2-40B4-BE49-F238E27FC236}">
                  <a16:creationId xmlns:a16="http://schemas.microsoft.com/office/drawing/2014/main" id="{C3A641D5-7313-3A80-5347-67E2D5E2F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3738" y="5756275"/>
              <a:ext cx="60325" cy="31750"/>
            </a:xfrm>
            <a:custGeom>
              <a:avLst/>
              <a:gdLst>
                <a:gd name="T0" fmla="*/ 16 w 22"/>
                <a:gd name="T1" fmla="*/ 11 h 11"/>
                <a:gd name="T2" fmla="*/ 5 w 22"/>
                <a:gd name="T3" fmla="*/ 11 h 11"/>
                <a:gd name="T4" fmla="*/ 0 w 22"/>
                <a:gd name="T5" fmla="*/ 6 h 11"/>
                <a:gd name="T6" fmla="*/ 5 w 22"/>
                <a:gd name="T7" fmla="*/ 0 h 11"/>
                <a:gd name="T8" fmla="*/ 16 w 22"/>
                <a:gd name="T9" fmla="*/ 0 h 11"/>
                <a:gd name="T10" fmla="*/ 22 w 22"/>
                <a:gd name="T11" fmla="*/ 6 h 11"/>
                <a:gd name="T12" fmla="*/ 16 w 22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16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2" y="3"/>
                    <a:pt x="22" y="6"/>
                  </a:cubicBezTo>
                  <a:cubicBezTo>
                    <a:pt x="22" y="9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7">
              <a:extLst>
                <a:ext uri="{FF2B5EF4-FFF2-40B4-BE49-F238E27FC236}">
                  <a16:creationId xmlns:a16="http://schemas.microsoft.com/office/drawing/2014/main" id="{A5AEA727-51BE-B927-AC26-AC9805A8C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0" y="5756275"/>
              <a:ext cx="60325" cy="31750"/>
            </a:xfrm>
            <a:custGeom>
              <a:avLst/>
              <a:gdLst>
                <a:gd name="T0" fmla="*/ 16 w 22"/>
                <a:gd name="T1" fmla="*/ 11 h 11"/>
                <a:gd name="T2" fmla="*/ 5 w 22"/>
                <a:gd name="T3" fmla="*/ 11 h 11"/>
                <a:gd name="T4" fmla="*/ 0 w 22"/>
                <a:gd name="T5" fmla="*/ 6 h 11"/>
                <a:gd name="T6" fmla="*/ 5 w 22"/>
                <a:gd name="T7" fmla="*/ 0 h 11"/>
                <a:gd name="T8" fmla="*/ 16 w 22"/>
                <a:gd name="T9" fmla="*/ 0 h 11"/>
                <a:gd name="T10" fmla="*/ 22 w 22"/>
                <a:gd name="T11" fmla="*/ 6 h 11"/>
                <a:gd name="T12" fmla="*/ 16 w 22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16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2" y="3"/>
                    <a:pt x="22" y="6"/>
                  </a:cubicBezTo>
                  <a:cubicBezTo>
                    <a:pt x="22" y="9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8">
              <a:extLst>
                <a:ext uri="{FF2B5EF4-FFF2-40B4-BE49-F238E27FC236}">
                  <a16:creationId xmlns:a16="http://schemas.microsoft.com/office/drawing/2014/main" id="{C185D912-FD36-46E3-3FE2-BC98C99CF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125" y="5564188"/>
              <a:ext cx="55563" cy="52387"/>
            </a:xfrm>
            <a:custGeom>
              <a:avLst/>
              <a:gdLst>
                <a:gd name="T0" fmla="*/ 6 w 20"/>
                <a:gd name="T1" fmla="*/ 19 h 19"/>
                <a:gd name="T2" fmla="*/ 2 w 20"/>
                <a:gd name="T3" fmla="*/ 17 h 19"/>
                <a:gd name="T4" fmla="*/ 2 w 20"/>
                <a:gd name="T5" fmla="*/ 10 h 19"/>
                <a:gd name="T6" fmla="*/ 10 w 20"/>
                <a:gd name="T7" fmla="*/ 2 h 19"/>
                <a:gd name="T8" fmla="*/ 18 w 20"/>
                <a:gd name="T9" fmla="*/ 2 h 19"/>
                <a:gd name="T10" fmla="*/ 18 w 20"/>
                <a:gd name="T11" fmla="*/ 10 h 19"/>
                <a:gd name="T12" fmla="*/ 10 w 20"/>
                <a:gd name="T13" fmla="*/ 17 h 19"/>
                <a:gd name="T14" fmla="*/ 6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6" y="19"/>
                  </a:moveTo>
                  <a:cubicBezTo>
                    <a:pt x="5" y="19"/>
                    <a:pt x="3" y="18"/>
                    <a:pt x="2" y="17"/>
                  </a:cubicBezTo>
                  <a:cubicBezTo>
                    <a:pt x="0" y="15"/>
                    <a:pt x="0" y="12"/>
                    <a:pt x="2" y="1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2" y="0"/>
                    <a:pt x="16" y="0"/>
                    <a:pt x="18" y="2"/>
                  </a:cubicBezTo>
                  <a:cubicBezTo>
                    <a:pt x="20" y="4"/>
                    <a:pt x="20" y="7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8"/>
                    <a:pt x="8" y="19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9">
              <a:extLst>
                <a:ext uri="{FF2B5EF4-FFF2-40B4-BE49-F238E27FC236}">
                  <a16:creationId xmlns:a16="http://schemas.microsoft.com/office/drawing/2014/main" id="{84E1A688-3CBA-DA21-2FAA-A74B9005D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8" y="5927725"/>
              <a:ext cx="53975" cy="52387"/>
            </a:xfrm>
            <a:custGeom>
              <a:avLst/>
              <a:gdLst>
                <a:gd name="T0" fmla="*/ 6 w 20"/>
                <a:gd name="T1" fmla="*/ 19 h 19"/>
                <a:gd name="T2" fmla="*/ 2 w 20"/>
                <a:gd name="T3" fmla="*/ 18 h 19"/>
                <a:gd name="T4" fmla="*/ 2 w 20"/>
                <a:gd name="T5" fmla="*/ 10 h 19"/>
                <a:gd name="T6" fmla="*/ 10 w 20"/>
                <a:gd name="T7" fmla="*/ 2 h 19"/>
                <a:gd name="T8" fmla="*/ 18 w 20"/>
                <a:gd name="T9" fmla="*/ 2 h 19"/>
                <a:gd name="T10" fmla="*/ 18 w 20"/>
                <a:gd name="T11" fmla="*/ 10 h 19"/>
                <a:gd name="T12" fmla="*/ 10 w 20"/>
                <a:gd name="T13" fmla="*/ 18 h 19"/>
                <a:gd name="T14" fmla="*/ 6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0" y="15"/>
                    <a:pt x="0" y="12"/>
                    <a:pt x="2" y="1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2" y="0"/>
                    <a:pt x="16" y="0"/>
                    <a:pt x="18" y="2"/>
                  </a:cubicBezTo>
                  <a:cubicBezTo>
                    <a:pt x="20" y="4"/>
                    <a:pt x="20" y="8"/>
                    <a:pt x="18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9"/>
                    <a:pt x="7" y="19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0">
              <a:extLst>
                <a:ext uri="{FF2B5EF4-FFF2-40B4-BE49-F238E27FC236}">
                  <a16:creationId xmlns:a16="http://schemas.microsoft.com/office/drawing/2014/main" id="{BE67FA40-F9B6-F6A6-2560-46C197F84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125" y="5927725"/>
              <a:ext cx="55563" cy="52387"/>
            </a:xfrm>
            <a:custGeom>
              <a:avLst/>
              <a:gdLst>
                <a:gd name="T0" fmla="*/ 14 w 20"/>
                <a:gd name="T1" fmla="*/ 19 h 19"/>
                <a:gd name="T2" fmla="*/ 10 w 20"/>
                <a:gd name="T3" fmla="*/ 18 h 19"/>
                <a:gd name="T4" fmla="*/ 2 w 20"/>
                <a:gd name="T5" fmla="*/ 10 h 19"/>
                <a:gd name="T6" fmla="*/ 2 w 20"/>
                <a:gd name="T7" fmla="*/ 2 h 19"/>
                <a:gd name="T8" fmla="*/ 10 w 20"/>
                <a:gd name="T9" fmla="*/ 2 h 19"/>
                <a:gd name="T10" fmla="*/ 18 w 20"/>
                <a:gd name="T11" fmla="*/ 10 h 19"/>
                <a:gd name="T12" fmla="*/ 18 w 20"/>
                <a:gd name="T13" fmla="*/ 18 h 19"/>
                <a:gd name="T14" fmla="*/ 14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14" y="19"/>
                  </a:moveTo>
                  <a:cubicBezTo>
                    <a:pt x="13" y="19"/>
                    <a:pt x="11" y="19"/>
                    <a:pt x="10" y="1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0" y="12"/>
                    <a:pt x="20" y="15"/>
                    <a:pt x="18" y="18"/>
                  </a:cubicBezTo>
                  <a:cubicBezTo>
                    <a:pt x="17" y="19"/>
                    <a:pt x="15" y="19"/>
                    <a:pt x="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21">
              <a:extLst>
                <a:ext uri="{FF2B5EF4-FFF2-40B4-BE49-F238E27FC236}">
                  <a16:creationId xmlns:a16="http://schemas.microsoft.com/office/drawing/2014/main" id="{686D93B7-C36D-9E4C-429F-25C6AFAFA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8" y="5564188"/>
              <a:ext cx="53975" cy="52387"/>
            </a:xfrm>
            <a:custGeom>
              <a:avLst/>
              <a:gdLst>
                <a:gd name="T0" fmla="*/ 14 w 20"/>
                <a:gd name="T1" fmla="*/ 19 h 19"/>
                <a:gd name="T2" fmla="*/ 10 w 20"/>
                <a:gd name="T3" fmla="*/ 17 h 19"/>
                <a:gd name="T4" fmla="*/ 2 w 20"/>
                <a:gd name="T5" fmla="*/ 10 h 19"/>
                <a:gd name="T6" fmla="*/ 2 w 20"/>
                <a:gd name="T7" fmla="*/ 2 h 19"/>
                <a:gd name="T8" fmla="*/ 10 w 20"/>
                <a:gd name="T9" fmla="*/ 2 h 19"/>
                <a:gd name="T10" fmla="*/ 18 w 20"/>
                <a:gd name="T11" fmla="*/ 10 h 19"/>
                <a:gd name="T12" fmla="*/ 18 w 20"/>
                <a:gd name="T13" fmla="*/ 17 h 19"/>
                <a:gd name="T14" fmla="*/ 14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14" y="19"/>
                  </a:moveTo>
                  <a:cubicBezTo>
                    <a:pt x="12" y="19"/>
                    <a:pt x="11" y="18"/>
                    <a:pt x="10" y="17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20" y="12"/>
                    <a:pt x="20" y="15"/>
                    <a:pt x="18" y="17"/>
                  </a:cubicBezTo>
                  <a:cubicBezTo>
                    <a:pt x="17" y="18"/>
                    <a:pt x="15" y="19"/>
                    <a:pt x="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22">
              <a:extLst>
                <a:ext uri="{FF2B5EF4-FFF2-40B4-BE49-F238E27FC236}">
                  <a16:creationId xmlns:a16="http://schemas.microsoft.com/office/drawing/2014/main" id="{2DB8968B-63E7-87B0-F3F4-8529300367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40688" y="5726113"/>
              <a:ext cx="90488" cy="92075"/>
            </a:xfrm>
            <a:custGeom>
              <a:avLst/>
              <a:gdLst>
                <a:gd name="T0" fmla="*/ 16 w 33"/>
                <a:gd name="T1" fmla="*/ 33 h 33"/>
                <a:gd name="T2" fmla="*/ 0 w 33"/>
                <a:gd name="T3" fmla="*/ 17 h 33"/>
                <a:gd name="T4" fmla="*/ 16 w 33"/>
                <a:gd name="T5" fmla="*/ 0 h 33"/>
                <a:gd name="T6" fmla="*/ 33 w 33"/>
                <a:gd name="T7" fmla="*/ 17 h 33"/>
                <a:gd name="T8" fmla="*/ 16 w 33"/>
                <a:gd name="T9" fmla="*/ 33 h 33"/>
                <a:gd name="T10" fmla="*/ 16 w 33"/>
                <a:gd name="T11" fmla="*/ 11 h 33"/>
                <a:gd name="T12" fmla="*/ 11 w 33"/>
                <a:gd name="T13" fmla="*/ 17 h 33"/>
                <a:gd name="T14" fmla="*/ 16 w 33"/>
                <a:gd name="T15" fmla="*/ 22 h 33"/>
                <a:gd name="T16" fmla="*/ 22 w 33"/>
                <a:gd name="T17" fmla="*/ 17 h 33"/>
                <a:gd name="T18" fmla="*/ 16 w 33"/>
                <a:gd name="T19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3">
                  <a:moveTo>
                    <a:pt x="16" y="33"/>
                  </a:moveTo>
                  <a:cubicBezTo>
                    <a:pt x="7" y="33"/>
                    <a:pt x="0" y="26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5" y="0"/>
                    <a:pt x="33" y="8"/>
                    <a:pt x="33" y="17"/>
                  </a:cubicBezTo>
                  <a:cubicBezTo>
                    <a:pt x="33" y="26"/>
                    <a:pt x="25" y="33"/>
                    <a:pt x="16" y="33"/>
                  </a:cubicBezTo>
                  <a:close/>
                  <a:moveTo>
                    <a:pt x="16" y="11"/>
                  </a:moveTo>
                  <a:cubicBezTo>
                    <a:pt x="13" y="11"/>
                    <a:pt x="11" y="14"/>
                    <a:pt x="11" y="17"/>
                  </a:cubicBezTo>
                  <a:cubicBezTo>
                    <a:pt x="11" y="20"/>
                    <a:pt x="13" y="22"/>
                    <a:pt x="16" y="22"/>
                  </a:cubicBezTo>
                  <a:cubicBezTo>
                    <a:pt x="19" y="22"/>
                    <a:pt x="22" y="20"/>
                    <a:pt x="22" y="17"/>
                  </a:cubicBezTo>
                  <a:cubicBezTo>
                    <a:pt x="22" y="14"/>
                    <a:pt x="19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3">
              <a:extLst>
                <a:ext uri="{FF2B5EF4-FFF2-40B4-BE49-F238E27FC236}">
                  <a16:creationId xmlns:a16="http://schemas.microsoft.com/office/drawing/2014/main" id="{F3E49141-FA82-266C-2023-72CAFA77C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8138" y="5776913"/>
              <a:ext cx="120650" cy="120650"/>
            </a:xfrm>
            <a:custGeom>
              <a:avLst/>
              <a:gdLst>
                <a:gd name="T0" fmla="*/ 6 w 44"/>
                <a:gd name="T1" fmla="*/ 44 h 44"/>
                <a:gd name="T2" fmla="*/ 2 w 44"/>
                <a:gd name="T3" fmla="*/ 43 h 44"/>
                <a:gd name="T4" fmla="*/ 2 w 44"/>
                <a:gd name="T5" fmla="*/ 35 h 44"/>
                <a:gd name="T6" fmla="*/ 34 w 44"/>
                <a:gd name="T7" fmla="*/ 3 h 44"/>
                <a:gd name="T8" fmla="*/ 42 w 44"/>
                <a:gd name="T9" fmla="*/ 3 h 44"/>
                <a:gd name="T10" fmla="*/ 42 w 44"/>
                <a:gd name="T11" fmla="*/ 10 h 44"/>
                <a:gd name="T12" fmla="*/ 10 w 44"/>
                <a:gd name="T13" fmla="*/ 43 h 44"/>
                <a:gd name="T14" fmla="*/ 6 w 44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44">
                  <a:moveTo>
                    <a:pt x="6" y="44"/>
                  </a:moveTo>
                  <a:cubicBezTo>
                    <a:pt x="4" y="44"/>
                    <a:pt x="3" y="44"/>
                    <a:pt x="2" y="43"/>
                  </a:cubicBezTo>
                  <a:cubicBezTo>
                    <a:pt x="0" y="41"/>
                    <a:pt x="0" y="37"/>
                    <a:pt x="2" y="35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7" y="0"/>
                    <a:pt x="40" y="0"/>
                    <a:pt x="42" y="3"/>
                  </a:cubicBezTo>
                  <a:cubicBezTo>
                    <a:pt x="44" y="5"/>
                    <a:pt x="44" y="8"/>
                    <a:pt x="42" y="10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4"/>
                    <a:pt x="7" y="44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7E28DC18-11AD-D644-A47E-86B1B6A85794}"/>
              </a:ext>
            </a:extLst>
          </p:cNvPr>
          <p:cNvSpPr txBox="1"/>
          <p:nvPr/>
        </p:nvSpPr>
        <p:spPr>
          <a:xfrm>
            <a:off x="1896484" y="4003445"/>
            <a:ext cx="3493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Stage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700CEC1-43A7-01EC-10E7-E671AAFC951D}"/>
              </a:ext>
            </a:extLst>
          </p:cNvPr>
          <p:cNvSpPr txBox="1"/>
          <p:nvPr/>
        </p:nvSpPr>
        <p:spPr>
          <a:xfrm>
            <a:off x="1896484" y="4917845"/>
            <a:ext cx="3493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1:30 p.m. EST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14E8631-3941-2E5F-770A-FBA65968CD06}"/>
              </a:ext>
            </a:extLst>
          </p:cNvPr>
          <p:cNvSpPr/>
          <p:nvPr/>
        </p:nvSpPr>
        <p:spPr>
          <a:xfrm>
            <a:off x="-2" y="-25573"/>
            <a:ext cx="6923314" cy="1070602"/>
          </a:xfrm>
          <a:prstGeom prst="rect">
            <a:avLst/>
          </a:prstGeom>
          <a:solidFill>
            <a:srgbClr val="0075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4522ED3C-8BBF-35C3-0F76-4469E1D121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53394" y="345452"/>
            <a:ext cx="2789692" cy="3874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147F4C-AD61-BB23-D1E2-05EBA7AB6F4C}"/>
              </a:ext>
            </a:extLst>
          </p:cNvPr>
          <p:cNvSpPr txBox="1"/>
          <p:nvPr/>
        </p:nvSpPr>
        <p:spPr>
          <a:xfrm>
            <a:off x="1896484" y="2914955"/>
            <a:ext cx="3493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13, 2022</a:t>
            </a:r>
          </a:p>
        </p:txBody>
      </p:sp>
      <p:pic>
        <p:nvPicPr>
          <p:cNvPr id="11" name="Picture 10" descr="Background pattern&#10;&#10;Description automatically generated">
            <a:extLst>
              <a:ext uri="{FF2B5EF4-FFF2-40B4-BE49-F238E27FC236}">
                <a16:creationId xmlns:a16="http://schemas.microsoft.com/office/drawing/2014/main" id="{A52A2D3E-0D6D-2BF6-D4B4-2186B5A5E8A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80108"/>
          <a:stretch/>
        </p:blipFill>
        <p:spPr>
          <a:xfrm>
            <a:off x="131150" y="5529594"/>
            <a:ext cx="11872164" cy="1328405"/>
          </a:xfrm>
          <a:prstGeom prst="rect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3032D0BA-21D1-CAB3-896E-553804C49F97}"/>
              </a:ext>
            </a:extLst>
          </p:cNvPr>
          <p:cNvGrpSpPr/>
          <p:nvPr/>
        </p:nvGrpSpPr>
        <p:grpSpPr>
          <a:xfrm>
            <a:off x="925807" y="3810438"/>
            <a:ext cx="423863" cy="733425"/>
            <a:chOff x="5240338" y="3509963"/>
            <a:chExt cx="423863" cy="733425"/>
          </a:xfrm>
          <a:solidFill>
            <a:srgbClr val="002F56"/>
          </a:solidFill>
        </p:grpSpPr>
        <p:sp>
          <p:nvSpPr>
            <p:cNvPr id="47" name="Freeform 65">
              <a:extLst>
                <a:ext uri="{FF2B5EF4-FFF2-40B4-BE49-F238E27FC236}">
                  <a16:creationId xmlns:a16="http://schemas.microsoft.com/office/drawing/2014/main" id="{5E2F2784-0EF9-1DD6-17F4-F70FD99883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0338" y="3509963"/>
              <a:ext cx="423863" cy="671512"/>
            </a:xfrm>
            <a:custGeom>
              <a:avLst/>
              <a:gdLst>
                <a:gd name="T0" fmla="*/ 77 w 154"/>
                <a:gd name="T1" fmla="*/ 243 h 243"/>
                <a:gd name="T2" fmla="*/ 72 w 154"/>
                <a:gd name="T3" fmla="*/ 240 h 243"/>
                <a:gd name="T4" fmla="*/ 63 w 154"/>
                <a:gd name="T5" fmla="*/ 220 h 243"/>
                <a:gd name="T6" fmla="*/ 10 w 154"/>
                <a:gd name="T7" fmla="*/ 117 h 243"/>
                <a:gd name="T8" fmla="*/ 0 w 154"/>
                <a:gd name="T9" fmla="*/ 78 h 243"/>
                <a:gd name="T10" fmla="*/ 54 w 154"/>
                <a:gd name="T11" fmla="*/ 5 h 243"/>
                <a:gd name="T12" fmla="*/ 55 w 154"/>
                <a:gd name="T13" fmla="*/ 4 h 243"/>
                <a:gd name="T14" fmla="*/ 98 w 154"/>
                <a:gd name="T15" fmla="*/ 5 h 243"/>
                <a:gd name="T16" fmla="*/ 99 w 154"/>
                <a:gd name="T17" fmla="*/ 5 h 243"/>
                <a:gd name="T18" fmla="*/ 99 w 154"/>
                <a:gd name="T19" fmla="*/ 5 h 243"/>
                <a:gd name="T20" fmla="*/ 154 w 154"/>
                <a:gd name="T21" fmla="*/ 78 h 243"/>
                <a:gd name="T22" fmla="*/ 143 w 154"/>
                <a:gd name="T23" fmla="*/ 117 h 243"/>
                <a:gd name="T24" fmla="*/ 91 w 154"/>
                <a:gd name="T25" fmla="*/ 220 h 243"/>
                <a:gd name="T26" fmla="*/ 82 w 154"/>
                <a:gd name="T27" fmla="*/ 240 h 243"/>
                <a:gd name="T28" fmla="*/ 77 w 154"/>
                <a:gd name="T29" fmla="*/ 243 h 243"/>
                <a:gd name="T30" fmla="*/ 58 w 154"/>
                <a:gd name="T31" fmla="*/ 15 h 243"/>
                <a:gd name="T32" fmla="*/ 11 w 154"/>
                <a:gd name="T33" fmla="*/ 78 h 243"/>
                <a:gd name="T34" fmla="*/ 20 w 154"/>
                <a:gd name="T35" fmla="*/ 111 h 243"/>
                <a:gd name="T36" fmla="*/ 73 w 154"/>
                <a:gd name="T37" fmla="*/ 215 h 243"/>
                <a:gd name="T38" fmla="*/ 77 w 154"/>
                <a:gd name="T39" fmla="*/ 225 h 243"/>
                <a:gd name="T40" fmla="*/ 81 w 154"/>
                <a:gd name="T41" fmla="*/ 215 h 243"/>
                <a:gd name="T42" fmla="*/ 134 w 154"/>
                <a:gd name="T43" fmla="*/ 111 h 243"/>
                <a:gd name="T44" fmla="*/ 143 w 154"/>
                <a:gd name="T45" fmla="*/ 78 h 243"/>
                <a:gd name="T46" fmla="*/ 96 w 154"/>
                <a:gd name="T47" fmla="*/ 15 h 243"/>
                <a:gd name="T48" fmla="*/ 95 w 154"/>
                <a:gd name="T49" fmla="*/ 15 h 243"/>
                <a:gd name="T50" fmla="*/ 58 w 154"/>
                <a:gd name="T51" fmla="*/ 15 h 243"/>
                <a:gd name="T52" fmla="*/ 58 w 154"/>
                <a:gd name="T53" fmla="*/ 1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4" h="243">
                  <a:moveTo>
                    <a:pt x="77" y="243"/>
                  </a:moveTo>
                  <a:cubicBezTo>
                    <a:pt x="75" y="243"/>
                    <a:pt x="73" y="242"/>
                    <a:pt x="72" y="240"/>
                  </a:cubicBezTo>
                  <a:cubicBezTo>
                    <a:pt x="63" y="220"/>
                    <a:pt x="63" y="220"/>
                    <a:pt x="63" y="220"/>
                  </a:cubicBezTo>
                  <a:cubicBezTo>
                    <a:pt x="46" y="182"/>
                    <a:pt x="28" y="149"/>
                    <a:pt x="10" y="117"/>
                  </a:cubicBezTo>
                  <a:cubicBezTo>
                    <a:pt x="3" y="105"/>
                    <a:pt x="0" y="92"/>
                    <a:pt x="0" y="78"/>
                  </a:cubicBezTo>
                  <a:cubicBezTo>
                    <a:pt x="0" y="45"/>
                    <a:pt x="22" y="15"/>
                    <a:pt x="54" y="5"/>
                  </a:cubicBezTo>
                  <a:cubicBezTo>
                    <a:pt x="55" y="5"/>
                    <a:pt x="55" y="5"/>
                    <a:pt x="55" y="4"/>
                  </a:cubicBezTo>
                  <a:cubicBezTo>
                    <a:pt x="69" y="0"/>
                    <a:pt x="84" y="0"/>
                    <a:pt x="98" y="5"/>
                  </a:cubicBezTo>
                  <a:cubicBezTo>
                    <a:pt x="98" y="5"/>
                    <a:pt x="99" y="5"/>
                    <a:pt x="99" y="5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131" y="14"/>
                    <a:pt x="154" y="45"/>
                    <a:pt x="154" y="78"/>
                  </a:cubicBezTo>
                  <a:cubicBezTo>
                    <a:pt x="154" y="92"/>
                    <a:pt x="150" y="105"/>
                    <a:pt x="143" y="117"/>
                  </a:cubicBezTo>
                  <a:cubicBezTo>
                    <a:pt x="125" y="149"/>
                    <a:pt x="108" y="182"/>
                    <a:pt x="91" y="220"/>
                  </a:cubicBezTo>
                  <a:cubicBezTo>
                    <a:pt x="82" y="240"/>
                    <a:pt x="82" y="240"/>
                    <a:pt x="82" y="240"/>
                  </a:cubicBezTo>
                  <a:cubicBezTo>
                    <a:pt x="81" y="242"/>
                    <a:pt x="79" y="243"/>
                    <a:pt x="77" y="243"/>
                  </a:cubicBezTo>
                  <a:close/>
                  <a:moveTo>
                    <a:pt x="58" y="15"/>
                  </a:moveTo>
                  <a:cubicBezTo>
                    <a:pt x="30" y="24"/>
                    <a:pt x="11" y="50"/>
                    <a:pt x="11" y="78"/>
                  </a:cubicBezTo>
                  <a:cubicBezTo>
                    <a:pt x="11" y="90"/>
                    <a:pt x="14" y="101"/>
                    <a:pt x="20" y="111"/>
                  </a:cubicBezTo>
                  <a:cubicBezTo>
                    <a:pt x="38" y="143"/>
                    <a:pt x="55" y="177"/>
                    <a:pt x="73" y="215"/>
                  </a:cubicBezTo>
                  <a:cubicBezTo>
                    <a:pt x="77" y="225"/>
                    <a:pt x="77" y="225"/>
                    <a:pt x="77" y="225"/>
                  </a:cubicBezTo>
                  <a:cubicBezTo>
                    <a:pt x="81" y="215"/>
                    <a:pt x="81" y="215"/>
                    <a:pt x="81" y="215"/>
                  </a:cubicBezTo>
                  <a:cubicBezTo>
                    <a:pt x="98" y="177"/>
                    <a:pt x="115" y="143"/>
                    <a:pt x="134" y="111"/>
                  </a:cubicBezTo>
                  <a:cubicBezTo>
                    <a:pt x="140" y="101"/>
                    <a:pt x="143" y="90"/>
                    <a:pt x="143" y="78"/>
                  </a:cubicBezTo>
                  <a:cubicBezTo>
                    <a:pt x="143" y="50"/>
                    <a:pt x="123" y="24"/>
                    <a:pt x="96" y="15"/>
                  </a:cubicBezTo>
                  <a:cubicBezTo>
                    <a:pt x="96" y="15"/>
                    <a:pt x="96" y="15"/>
                    <a:pt x="95" y="15"/>
                  </a:cubicBezTo>
                  <a:cubicBezTo>
                    <a:pt x="83" y="12"/>
                    <a:pt x="70" y="12"/>
                    <a:pt x="58" y="15"/>
                  </a:cubicBezTo>
                  <a:cubicBezTo>
                    <a:pt x="58" y="15"/>
                    <a:pt x="58" y="15"/>
                    <a:pt x="58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6">
              <a:extLst>
                <a:ext uri="{FF2B5EF4-FFF2-40B4-BE49-F238E27FC236}">
                  <a16:creationId xmlns:a16="http://schemas.microsoft.com/office/drawing/2014/main" id="{6064F5B3-D71E-91AA-9D7B-D0D4E3C5C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338" y="4068763"/>
              <a:ext cx="423863" cy="174625"/>
            </a:xfrm>
            <a:custGeom>
              <a:avLst/>
              <a:gdLst>
                <a:gd name="T0" fmla="*/ 77 w 154"/>
                <a:gd name="T1" fmla="*/ 63 h 63"/>
                <a:gd name="T2" fmla="*/ 0 w 154"/>
                <a:gd name="T3" fmla="*/ 30 h 63"/>
                <a:gd name="T4" fmla="*/ 42 w 154"/>
                <a:gd name="T5" fmla="*/ 1 h 63"/>
                <a:gd name="T6" fmla="*/ 49 w 154"/>
                <a:gd name="T7" fmla="*/ 5 h 63"/>
                <a:gd name="T8" fmla="*/ 44 w 154"/>
                <a:gd name="T9" fmla="*/ 12 h 63"/>
                <a:gd name="T10" fmla="*/ 11 w 154"/>
                <a:gd name="T11" fmla="*/ 30 h 63"/>
                <a:gd name="T12" fmla="*/ 77 w 154"/>
                <a:gd name="T13" fmla="*/ 52 h 63"/>
                <a:gd name="T14" fmla="*/ 143 w 154"/>
                <a:gd name="T15" fmla="*/ 30 h 63"/>
                <a:gd name="T16" fmla="*/ 109 w 154"/>
                <a:gd name="T17" fmla="*/ 12 h 63"/>
                <a:gd name="T18" fmla="*/ 105 w 154"/>
                <a:gd name="T19" fmla="*/ 5 h 63"/>
                <a:gd name="T20" fmla="*/ 111 w 154"/>
                <a:gd name="T21" fmla="*/ 1 h 63"/>
                <a:gd name="T22" fmla="*/ 154 w 154"/>
                <a:gd name="T23" fmla="*/ 30 h 63"/>
                <a:gd name="T24" fmla="*/ 77 w 154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63">
                  <a:moveTo>
                    <a:pt x="77" y="63"/>
                  </a:moveTo>
                  <a:cubicBezTo>
                    <a:pt x="39" y="63"/>
                    <a:pt x="0" y="52"/>
                    <a:pt x="0" y="30"/>
                  </a:cubicBezTo>
                  <a:cubicBezTo>
                    <a:pt x="0" y="17"/>
                    <a:pt x="16" y="6"/>
                    <a:pt x="42" y="1"/>
                  </a:cubicBezTo>
                  <a:cubicBezTo>
                    <a:pt x="45" y="0"/>
                    <a:pt x="48" y="2"/>
                    <a:pt x="49" y="5"/>
                  </a:cubicBezTo>
                  <a:cubicBezTo>
                    <a:pt x="49" y="8"/>
                    <a:pt x="47" y="11"/>
                    <a:pt x="44" y="12"/>
                  </a:cubicBezTo>
                  <a:cubicBezTo>
                    <a:pt x="21" y="16"/>
                    <a:pt x="11" y="25"/>
                    <a:pt x="11" y="30"/>
                  </a:cubicBezTo>
                  <a:cubicBezTo>
                    <a:pt x="11" y="40"/>
                    <a:pt x="36" y="52"/>
                    <a:pt x="77" y="52"/>
                  </a:cubicBezTo>
                  <a:cubicBezTo>
                    <a:pt x="118" y="52"/>
                    <a:pt x="143" y="40"/>
                    <a:pt x="143" y="30"/>
                  </a:cubicBezTo>
                  <a:cubicBezTo>
                    <a:pt x="143" y="25"/>
                    <a:pt x="132" y="16"/>
                    <a:pt x="109" y="12"/>
                  </a:cubicBezTo>
                  <a:cubicBezTo>
                    <a:pt x="106" y="11"/>
                    <a:pt x="104" y="8"/>
                    <a:pt x="105" y="5"/>
                  </a:cubicBezTo>
                  <a:cubicBezTo>
                    <a:pt x="105" y="2"/>
                    <a:pt x="108" y="0"/>
                    <a:pt x="111" y="1"/>
                  </a:cubicBezTo>
                  <a:cubicBezTo>
                    <a:pt x="138" y="6"/>
                    <a:pt x="154" y="17"/>
                    <a:pt x="154" y="30"/>
                  </a:cubicBezTo>
                  <a:cubicBezTo>
                    <a:pt x="154" y="52"/>
                    <a:pt x="114" y="63"/>
                    <a:pt x="7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67">
              <a:extLst>
                <a:ext uri="{FF2B5EF4-FFF2-40B4-BE49-F238E27FC236}">
                  <a16:creationId xmlns:a16="http://schemas.microsoft.com/office/drawing/2014/main" id="{860BDB2A-0D62-B6E3-CA89-1F9F7FCFBD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0825" y="3603625"/>
              <a:ext cx="242888" cy="244475"/>
            </a:xfrm>
            <a:custGeom>
              <a:avLst/>
              <a:gdLst>
                <a:gd name="T0" fmla="*/ 44 w 88"/>
                <a:gd name="T1" fmla="*/ 88 h 88"/>
                <a:gd name="T2" fmla="*/ 0 w 88"/>
                <a:gd name="T3" fmla="*/ 44 h 88"/>
                <a:gd name="T4" fmla="*/ 44 w 88"/>
                <a:gd name="T5" fmla="*/ 0 h 88"/>
                <a:gd name="T6" fmla="*/ 88 w 88"/>
                <a:gd name="T7" fmla="*/ 44 h 88"/>
                <a:gd name="T8" fmla="*/ 44 w 88"/>
                <a:gd name="T9" fmla="*/ 88 h 88"/>
                <a:gd name="T10" fmla="*/ 44 w 88"/>
                <a:gd name="T11" fmla="*/ 11 h 88"/>
                <a:gd name="T12" fmla="*/ 11 w 88"/>
                <a:gd name="T13" fmla="*/ 44 h 88"/>
                <a:gd name="T14" fmla="*/ 44 w 88"/>
                <a:gd name="T15" fmla="*/ 77 h 88"/>
                <a:gd name="T16" fmla="*/ 77 w 88"/>
                <a:gd name="T17" fmla="*/ 44 h 88"/>
                <a:gd name="T18" fmla="*/ 44 w 88"/>
                <a:gd name="T19" fmla="*/ 1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88">
                  <a:moveTo>
                    <a:pt x="44" y="88"/>
                  </a:moveTo>
                  <a:cubicBezTo>
                    <a:pt x="19" y="88"/>
                    <a:pt x="0" y="69"/>
                    <a:pt x="0" y="44"/>
                  </a:cubicBezTo>
                  <a:cubicBezTo>
                    <a:pt x="0" y="20"/>
                    <a:pt x="19" y="0"/>
                    <a:pt x="44" y="0"/>
                  </a:cubicBezTo>
                  <a:cubicBezTo>
                    <a:pt x="68" y="0"/>
                    <a:pt x="88" y="20"/>
                    <a:pt x="88" y="44"/>
                  </a:cubicBezTo>
                  <a:cubicBezTo>
                    <a:pt x="88" y="69"/>
                    <a:pt x="68" y="88"/>
                    <a:pt x="44" y="88"/>
                  </a:cubicBezTo>
                  <a:close/>
                  <a:moveTo>
                    <a:pt x="44" y="11"/>
                  </a:moveTo>
                  <a:cubicBezTo>
                    <a:pt x="26" y="11"/>
                    <a:pt x="11" y="26"/>
                    <a:pt x="11" y="44"/>
                  </a:cubicBezTo>
                  <a:cubicBezTo>
                    <a:pt x="11" y="63"/>
                    <a:pt x="26" y="77"/>
                    <a:pt x="44" y="77"/>
                  </a:cubicBezTo>
                  <a:cubicBezTo>
                    <a:pt x="62" y="77"/>
                    <a:pt x="77" y="63"/>
                    <a:pt x="77" y="44"/>
                  </a:cubicBezTo>
                  <a:cubicBezTo>
                    <a:pt x="77" y="26"/>
                    <a:pt x="62" y="11"/>
                    <a:pt x="4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5453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9271CB16493E4387979796FEE91592" ma:contentTypeVersion="13" ma:contentTypeDescription="Create a new document." ma:contentTypeScope="" ma:versionID="7df31adaa0f4db032a8d6124a5f3eca9">
  <xsd:schema xmlns:xsd="http://www.w3.org/2001/XMLSchema" xmlns:xs="http://www.w3.org/2001/XMLSchema" xmlns:p="http://schemas.microsoft.com/office/2006/metadata/properties" xmlns:ns2="fbc4ae81-1138-4f7a-ac06-123a5b45357e" xmlns:ns3="85d30998-05f0-43b2-a7a9-5f476e67833d" targetNamespace="http://schemas.microsoft.com/office/2006/metadata/properties" ma:root="true" ma:fieldsID="3f69abf628c667cc1dbd0888dce312c7" ns2:_="" ns3:_="">
    <xsd:import namespace="fbc4ae81-1138-4f7a-ac06-123a5b45357e"/>
    <xsd:import namespace="85d30998-05f0-43b2-a7a9-5f476e67833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c4ae81-1138-4f7a-ac06-123a5b4535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c52abea7-4a42-4a00-9534-35aba9b296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d30998-05f0-43b2-a7a9-5f476e67833d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c8b32b20-bdd4-4bec-8eb3-7feac8209c6c}" ma:internalName="TaxCatchAll" ma:showField="CatchAllData" ma:web="433ab683-db71-4fa7-9c54-3ecc2228fb1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d30998-05f0-43b2-a7a9-5f476e67833d" xsi:nil="true"/>
    <lcf76f155ced4ddcb4097134ff3c332f xmlns="fbc4ae81-1138-4f7a-ac06-123a5b45357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B516FBE-4A0C-4A98-860B-533DA14AFC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c4ae81-1138-4f7a-ac06-123a5b45357e"/>
    <ds:schemaRef ds:uri="85d30998-05f0-43b2-a7a9-5f476e6783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7BBBB52-520E-4CB9-B278-4CF31617B9D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8536E9-DF89-4950-A663-97923B092FC9}">
  <ds:schemaRefs>
    <ds:schemaRef ds:uri="85d30998-05f0-43b2-a7a9-5f476e67833d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fbc4ae81-1138-4f7a-ac06-123a5b45357e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17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Shannon Tinkham</dc:creator>
  <cp:lastModifiedBy>Megan Behrendt</cp:lastModifiedBy>
  <cp:revision>5</cp:revision>
  <dcterms:created xsi:type="dcterms:W3CDTF">2023-02-09T16:37:23Z</dcterms:created>
  <dcterms:modified xsi:type="dcterms:W3CDTF">2023-06-08T19:56:05Z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0x010100859271CB16493E4387979796FEE91592</vt:lpwstr>
  </property>
  <property fmtid="{D5CDD505-2E9C-101B-9397-08002B2CF9AE}" pid="3" name="MediaServiceImageTags">
    <vt:lpwstr/>
  </property>
</Properties>
</file>