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6"/>
    <a:srgbClr val="3E75CF"/>
    <a:srgbClr val="B41782"/>
    <a:srgbClr val="007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100" d="100"/>
          <a:sy n="100" d="100"/>
        </p:scale>
        <p:origin x="154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picture containing clothing, person, wall, human face&#10;&#10;Description automatically generated">
            <a:extLst>
              <a:ext uri="{FF2B5EF4-FFF2-40B4-BE49-F238E27FC236}">
                <a16:creationId xmlns:a16="http://schemas.microsoft.com/office/drawing/2014/main" id="{7738B690-4458-3462-D6F2-0D7AF4A396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119"/>
          <a:stretch/>
        </p:blipFill>
        <p:spPr>
          <a:xfrm>
            <a:off x="4220074" y="-26685"/>
            <a:ext cx="7971926" cy="59337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1" y="0"/>
            <a:ext cx="73279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5907020"/>
            <a:ext cx="12192000" cy="950979"/>
          </a:xfrm>
          <a:prstGeom prst="rect">
            <a:avLst/>
          </a:prstGeom>
          <a:solidFill>
            <a:srgbClr val="002F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1449860" y="1597703"/>
            <a:ext cx="5439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Webinar Goes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1250942" y="858698"/>
            <a:ext cx="245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1577215" y="3683297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1537120" y="4695305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2487466" y="3798410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16, 2023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2304290" y="4826427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10:00 a.m. EST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B61A97D-168E-648A-8E9A-FD7E29D4A6DE}"/>
              </a:ext>
            </a:extLst>
          </p:cNvPr>
          <p:cNvCxnSpPr/>
          <p:nvPr/>
        </p:nvCxnSpPr>
        <p:spPr>
          <a:xfrm>
            <a:off x="3643725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A picture containing icon&#10;&#10;Description automatically generated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18" y="6190312"/>
            <a:ext cx="3151735" cy="43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4a923dc4-d5f3-443f-a0e1-7761a989373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5CF23780302489B464AFB8697C0D3" ma:contentTypeVersion="13" ma:contentTypeDescription="Create a new document." ma:contentTypeScope="" ma:versionID="0553a54126c1d2259a3f8c29dec6c3f5">
  <xsd:schema xmlns:xsd="http://www.w3.org/2001/XMLSchema" xmlns:xs="http://www.w3.org/2001/XMLSchema" xmlns:p="http://schemas.microsoft.com/office/2006/metadata/properties" xmlns:ns2="4a923dc4-d5f3-443f-a0e1-7761a989373a" xmlns:ns3="85d30998-05f0-43b2-a7a9-5f476e67833d" targetNamespace="http://schemas.microsoft.com/office/2006/metadata/properties" ma:root="true" ma:fieldsID="7e400f4204d9b6d7278ac3936723cad7" ns2:_="" ns3:_="">
    <xsd:import namespace="4a923dc4-d5f3-443f-a0e1-7761a989373a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23dc4-d5f3-443f-a0e1-7761a98937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50004A-FB11-4810-8AB2-75D49440811F}">
  <ds:schemaRefs>
    <ds:schemaRef ds:uri="http://schemas.microsoft.com/office/2006/metadata/properties"/>
    <ds:schemaRef ds:uri="http://schemas.microsoft.com/office/infopath/2007/PartnerControls"/>
    <ds:schemaRef ds:uri="85d30998-05f0-43b2-a7a9-5f476e67833d"/>
    <ds:schemaRef ds:uri="4a923dc4-d5f3-443f-a0e1-7761a989373a"/>
  </ds:schemaRefs>
</ds:datastoreItem>
</file>

<file path=customXml/itemProps2.xml><?xml version="1.0" encoding="utf-8"?>
<ds:datastoreItem xmlns:ds="http://schemas.openxmlformats.org/officeDocument/2006/customXml" ds:itemID="{5F33796A-2563-4416-B469-CE1D787457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6F5200-D755-4314-9910-E158226E2F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923dc4-d5f3-443f-a0e1-7761a989373a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17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Megan Behrendt</cp:lastModifiedBy>
  <cp:revision>2</cp:revision>
  <dcterms:created xsi:type="dcterms:W3CDTF">2023-02-09T16:37:23Z</dcterms:created>
  <dcterms:modified xsi:type="dcterms:W3CDTF">2023-06-08T20:02:48Z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0x0101006105CF23780302489B464AFB8697C0D3</vt:lpwstr>
  </property>
</Properties>
</file>