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56"/>
    <a:srgbClr val="3E75CF"/>
    <a:srgbClr val="B41782"/>
    <a:srgbClr val="0075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234B7D-537D-A844-8BA9-D6B9396FA341}" v="2" dt="2023-02-09T16:54:22.6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2171-B241-FF27-46B1-255EBF1D1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47DC3F-0B7D-6C19-3BAC-81EFEB177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14F75-2BF6-C752-B12E-5AFAAB70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A8ACE-FC66-87C0-C356-88C7E89C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8583C-8B03-B26A-6E54-B5E9D30D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5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2946-21D9-9ED5-B0CA-CC4B1DA17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96A02-72B1-278E-BB72-36C58AEC4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00DEB-FEE3-22A5-FE92-E6D954F10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70F8B-0A89-DF56-6750-C1F07C7D3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5FC97-C782-9637-0CE1-9940B194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911A4-C66B-D41B-E649-347C1F679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9B06A-9DE9-E886-5625-0A53C00A3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9A0B5-B982-B528-31A0-779605FB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43CA-2FB0-9ACF-F3A5-2132435A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FEDE7-115B-CB58-CA5E-D9313D5A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2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6CC0-8B98-9D47-6426-A6AEFF9CA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C01E5-D761-BD70-2547-5EC32726B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C1F05-4551-609C-D5E5-362AF720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DA33-F552-9A0F-4BED-5C4D454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7564-6004-69F7-6770-F07A2BF9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3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DF3B-2980-4501-60F0-F45AFF65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B5FF2-D9F4-1D40-1B87-23BF043E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63F4C-587F-BF68-ADFA-FAC4E211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99C5-CED3-3366-DCFF-EF0316ED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50460-9866-31E2-C915-1A6EF611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7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0D11-EAA3-B80C-76CB-6BC895F9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498F7-F1EE-F034-DC25-4932ADAB0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109E0-60F2-99F9-D67F-CE028B56B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C4C1-FAC0-0343-AA74-3BFDFBDD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60972-908E-4562-2972-63BA2E99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8C2E8-73B4-3284-4A00-E5047CC0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1AA0-61DC-51B7-6E39-15E030061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19D96-173A-98FF-8C41-7A7794FBA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8BC05-3AB6-B87F-F98C-134BF5B61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AEA21-FC12-0952-8648-E2BF6E4598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A5399-1B8A-71B2-FBA5-2FC420662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5E6DB-694D-CB25-77FD-6ECC9EDE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54548-3DF6-3D50-132E-C6295789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DC240-6A57-BFF7-3999-2F28E441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8207-4287-CABF-271F-23E1A340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B98C1-55D3-ABAE-59EB-49FDA8B7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027D8-EBA7-24C0-2090-E763E68C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68102-2759-B9F6-B3B1-09906D31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0E1FC-9A43-6625-F654-E6CF0BAA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99CAE5-125F-C730-5448-988E3874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22A9C-9CEF-8C64-3530-7BBC2B72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011D-CE2F-6E63-055E-AFC619E99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3D012-332C-A5B6-2D29-EF3C4495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66728-9251-A9F5-5545-3FC367524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E4BA-3D38-3514-57F2-FAECDDAB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C290-BFEB-1BEE-580B-A6E80578C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93EA3-803C-FD9D-BA69-5C3D0E87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060FA-612D-0496-ECEE-76AF2561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702DAB-F580-9FE7-3B3C-6B07B963D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78F9C-DCBD-4EEF-610F-2CF093FE5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EC1AB-7FF9-0889-7909-BACB7DE8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D5334-06C9-AD01-EB68-2EE800A4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B0BD-C877-BB19-6288-3C6C997B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2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70F02-13E0-BCE7-9604-243ABF38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0B3AB9-9C7D-97E4-65BD-DD774CF3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5A918-9C04-6817-20FA-2B0F6944F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AB088-FD10-8A41-87FA-262B24769049}" type="datetimeFigureOut">
              <a:rPr lang="en-US" smtClean="0"/>
              <a:t>2/9/23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268A2-8927-B7AE-BDEA-07C80F42F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26893-76B3-E8C3-CAA0-6E89605BC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1E8D5-F108-02A3-0E6C-F755AD767E18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rgbClr val="002F56"/>
              </a:gs>
              <a:gs pos="100000">
                <a:srgbClr val="00758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E84F7B-F44D-1167-1884-ABA665147C0F}"/>
              </a:ext>
            </a:extLst>
          </p:cNvPr>
          <p:cNvSpPr/>
          <p:nvPr/>
        </p:nvSpPr>
        <p:spPr>
          <a:xfrm>
            <a:off x="0" y="5907020"/>
            <a:ext cx="12192000" cy="950979"/>
          </a:xfrm>
          <a:prstGeom prst="rect">
            <a:avLst/>
          </a:prstGeom>
          <a:solidFill>
            <a:srgbClr val="002F5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219D7-5C2F-4AB3-5DB7-56B66F4790FE}"/>
              </a:ext>
            </a:extLst>
          </p:cNvPr>
          <p:cNvSpPr txBox="1"/>
          <p:nvPr/>
        </p:nvSpPr>
        <p:spPr>
          <a:xfrm>
            <a:off x="1449859" y="1756707"/>
            <a:ext cx="92922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the Webinar Goes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98080-BFDF-53BD-C3CB-F9D75C95C310}"/>
              </a:ext>
            </a:extLst>
          </p:cNvPr>
          <p:cNvSpPr txBox="1"/>
          <p:nvPr/>
        </p:nvSpPr>
        <p:spPr>
          <a:xfrm>
            <a:off x="4866501" y="858698"/>
            <a:ext cx="2458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Webinar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61983F-D18E-E18B-248D-F49279AA2F12}"/>
              </a:ext>
            </a:extLst>
          </p:cNvPr>
          <p:cNvGrpSpPr/>
          <p:nvPr/>
        </p:nvGrpSpPr>
        <p:grpSpPr>
          <a:xfrm>
            <a:off x="1577215" y="4365831"/>
            <a:ext cx="727075" cy="668338"/>
            <a:chOff x="2400300" y="1277938"/>
            <a:chExt cx="727075" cy="668338"/>
          </a:xfrm>
          <a:solidFill>
            <a:srgbClr val="002F56"/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78B87960-AEA0-0826-72F1-89B9DC489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300" y="1338263"/>
              <a:ext cx="727075" cy="608013"/>
            </a:xfrm>
            <a:custGeom>
              <a:avLst/>
              <a:gdLst>
                <a:gd name="T0" fmla="*/ 259 w 264"/>
                <a:gd name="T1" fmla="*/ 220 h 220"/>
                <a:gd name="T2" fmla="*/ 6 w 264"/>
                <a:gd name="T3" fmla="*/ 220 h 220"/>
                <a:gd name="T4" fmla="*/ 0 w 264"/>
                <a:gd name="T5" fmla="*/ 215 h 220"/>
                <a:gd name="T6" fmla="*/ 0 w 264"/>
                <a:gd name="T7" fmla="*/ 6 h 220"/>
                <a:gd name="T8" fmla="*/ 6 w 264"/>
                <a:gd name="T9" fmla="*/ 0 h 220"/>
                <a:gd name="T10" fmla="*/ 259 w 264"/>
                <a:gd name="T11" fmla="*/ 0 h 220"/>
                <a:gd name="T12" fmla="*/ 264 w 264"/>
                <a:gd name="T13" fmla="*/ 6 h 220"/>
                <a:gd name="T14" fmla="*/ 264 w 264"/>
                <a:gd name="T15" fmla="*/ 215 h 220"/>
                <a:gd name="T16" fmla="*/ 259 w 264"/>
                <a:gd name="T17" fmla="*/ 220 h 220"/>
                <a:gd name="T18" fmla="*/ 11 w 264"/>
                <a:gd name="T19" fmla="*/ 209 h 220"/>
                <a:gd name="T20" fmla="*/ 253 w 264"/>
                <a:gd name="T21" fmla="*/ 209 h 220"/>
                <a:gd name="T22" fmla="*/ 253 w 264"/>
                <a:gd name="T23" fmla="*/ 11 h 220"/>
                <a:gd name="T24" fmla="*/ 11 w 264"/>
                <a:gd name="T25" fmla="*/ 11 h 220"/>
                <a:gd name="T26" fmla="*/ 11 w 264"/>
                <a:gd name="T27" fmla="*/ 20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220">
                  <a:moveTo>
                    <a:pt x="259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3" y="220"/>
                    <a:pt x="0" y="218"/>
                    <a:pt x="0" y="2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215"/>
                    <a:pt x="264" y="215"/>
                    <a:pt x="264" y="215"/>
                  </a:cubicBezTo>
                  <a:cubicBezTo>
                    <a:pt x="264" y="218"/>
                    <a:pt x="262" y="220"/>
                    <a:pt x="259" y="220"/>
                  </a:cubicBezTo>
                  <a:close/>
                  <a:moveTo>
                    <a:pt x="11" y="209"/>
                  </a:moveTo>
                  <a:cubicBezTo>
                    <a:pt x="253" y="209"/>
                    <a:pt x="253" y="209"/>
                    <a:pt x="253" y="20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8BC4EC5-1039-A581-30BC-717D8A866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300" y="1460501"/>
              <a:ext cx="727075" cy="30163"/>
            </a:xfrm>
            <a:custGeom>
              <a:avLst/>
              <a:gdLst>
                <a:gd name="T0" fmla="*/ 259 w 264"/>
                <a:gd name="T1" fmla="*/ 11 h 11"/>
                <a:gd name="T2" fmla="*/ 6 w 264"/>
                <a:gd name="T3" fmla="*/ 11 h 11"/>
                <a:gd name="T4" fmla="*/ 0 w 264"/>
                <a:gd name="T5" fmla="*/ 6 h 11"/>
                <a:gd name="T6" fmla="*/ 6 w 264"/>
                <a:gd name="T7" fmla="*/ 0 h 11"/>
                <a:gd name="T8" fmla="*/ 259 w 264"/>
                <a:gd name="T9" fmla="*/ 0 h 11"/>
                <a:gd name="T10" fmla="*/ 264 w 264"/>
                <a:gd name="T11" fmla="*/ 6 h 11"/>
                <a:gd name="T12" fmla="*/ 259 w 26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">
                  <a:moveTo>
                    <a:pt x="259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9"/>
                    <a:pt x="262" y="11"/>
                    <a:pt x="25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2041757-F0BB-FBBA-EAB1-8347AF097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4CD34D8E-2356-10EF-C997-70A9EBBAA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7E12E0FA-7AFE-F905-2CAF-BE1DE4278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16501D9-49AA-F683-77CF-83E2205D6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5B9AB69-162C-553E-8C01-BF3809ADA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09500A5-DB76-7C1B-483B-C7F761100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A452F6-0C27-EF10-DDCD-D27678D5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6E835F7-2A55-B962-BC46-1A38E88A1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5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85F6013-7519-CDA1-F6A7-D8B47361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243B034-722F-2EA1-9989-490A55B4F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76AD072-6C88-81A4-76E9-E909DECE7C62}"/>
              </a:ext>
            </a:extLst>
          </p:cNvPr>
          <p:cNvGrpSpPr/>
          <p:nvPr/>
        </p:nvGrpSpPr>
        <p:grpSpPr>
          <a:xfrm>
            <a:off x="7190762" y="4349822"/>
            <a:ext cx="696913" cy="698500"/>
            <a:chOff x="7737475" y="5422900"/>
            <a:chExt cx="696913" cy="698500"/>
          </a:xfrm>
          <a:solidFill>
            <a:srgbClr val="002F56"/>
          </a:solidFill>
        </p:grpSpPr>
        <p:sp>
          <p:nvSpPr>
            <p:cNvPr id="28" name="Freeform 213">
              <a:extLst>
                <a:ext uri="{FF2B5EF4-FFF2-40B4-BE49-F238E27FC236}">
                  <a16:creationId xmlns:a16="http://schemas.microsoft.com/office/drawing/2014/main" id="{517F986D-D876-31CB-C6A6-B2F0268E2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7475" y="5422900"/>
              <a:ext cx="696913" cy="698500"/>
            </a:xfrm>
            <a:custGeom>
              <a:avLst/>
              <a:gdLst>
                <a:gd name="T0" fmla="*/ 126 w 253"/>
                <a:gd name="T1" fmla="*/ 253 h 253"/>
                <a:gd name="T2" fmla="*/ 0 w 253"/>
                <a:gd name="T3" fmla="*/ 127 h 253"/>
                <a:gd name="T4" fmla="*/ 126 w 253"/>
                <a:gd name="T5" fmla="*/ 0 h 253"/>
                <a:gd name="T6" fmla="*/ 253 w 253"/>
                <a:gd name="T7" fmla="*/ 127 h 253"/>
                <a:gd name="T8" fmla="*/ 126 w 253"/>
                <a:gd name="T9" fmla="*/ 253 h 253"/>
                <a:gd name="T10" fmla="*/ 126 w 253"/>
                <a:gd name="T11" fmla="*/ 11 h 253"/>
                <a:gd name="T12" fmla="*/ 11 w 253"/>
                <a:gd name="T13" fmla="*/ 127 h 253"/>
                <a:gd name="T14" fmla="*/ 126 w 253"/>
                <a:gd name="T15" fmla="*/ 242 h 253"/>
                <a:gd name="T16" fmla="*/ 242 w 253"/>
                <a:gd name="T17" fmla="*/ 127 h 253"/>
                <a:gd name="T18" fmla="*/ 126 w 253"/>
                <a:gd name="T19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53">
                  <a:moveTo>
                    <a:pt x="126" y="253"/>
                  </a:moveTo>
                  <a:cubicBezTo>
                    <a:pt x="56" y="253"/>
                    <a:pt x="0" y="196"/>
                    <a:pt x="0" y="127"/>
                  </a:cubicBezTo>
                  <a:cubicBezTo>
                    <a:pt x="0" y="57"/>
                    <a:pt x="56" y="0"/>
                    <a:pt x="126" y="0"/>
                  </a:cubicBezTo>
                  <a:cubicBezTo>
                    <a:pt x="196" y="0"/>
                    <a:pt x="253" y="57"/>
                    <a:pt x="253" y="127"/>
                  </a:cubicBezTo>
                  <a:cubicBezTo>
                    <a:pt x="253" y="196"/>
                    <a:pt x="196" y="253"/>
                    <a:pt x="126" y="253"/>
                  </a:cubicBezTo>
                  <a:close/>
                  <a:moveTo>
                    <a:pt x="126" y="11"/>
                  </a:moveTo>
                  <a:cubicBezTo>
                    <a:pt x="62" y="11"/>
                    <a:pt x="11" y="63"/>
                    <a:pt x="11" y="127"/>
                  </a:cubicBezTo>
                  <a:cubicBezTo>
                    <a:pt x="11" y="190"/>
                    <a:pt x="62" y="242"/>
                    <a:pt x="126" y="242"/>
                  </a:cubicBezTo>
                  <a:cubicBezTo>
                    <a:pt x="190" y="242"/>
                    <a:pt x="242" y="190"/>
                    <a:pt x="242" y="127"/>
                  </a:cubicBezTo>
                  <a:cubicBezTo>
                    <a:pt x="242" y="63"/>
                    <a:pt x="190" y="11"/>
                    <a:pt x="12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4">
              <a:extLst>
                <a:ext uri="{FF2B5EF4-FFF2-40B4-BE49-F238E27FC236}">
                  <a16:creationId xmlns:a16="http://schemas.microsoft.com/office/drawing/2014/main" id="{AA4C73E1-DA8D-E808-4DBC-5A3CAE09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483225"/>
              <a:ext cx="30163" cy="273050"/>
            </a:xfrm>
            <a:custGeom>
              <a:avLst/>
              <a:gdLst>
                <a:gd name="T0" fmla="*/ 5 w 11"/>
                <a:gd name="T1" fmla="*/ 99 h 99"/>
                <a:gd name="T2" fmla="*/ 0 w 11"/>
                <a:gd name="T3" fmla="*/ 94 h 99"/>
                <a:gd name="T4" fmla="*/ 0 w 11"/>
                <a:gd name="T5" fmla="*/ 6 h 99"/>
                <a:gd name="T6" fmla="*/ 5 w 11"/>
                <a:gd name="T7" fmla="*/ 0 h 99"/>
                <a:gd name="T8" fmla="*/ 11 w 11"/>
                <a:gd name="T9" fmla="*/ 6 h 99"/>
                <a:gd name="T10" fmla="*/ 11 w 11"/>
                <a:gd name="T11" fmla="*/ 94 h 99"/>
                <a:gd name="T12" fmla="*/ 5 w 11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9">
                  <a:moveTo>
                    <a:pt x="5" y="99"/>
                  </a:moveTo>
                  <a:cubicBezTo>
                    <a:pt x="2" y="99"/>
                    <a:pt x="0" y="97"/>
                    <a:pt x="0" y="9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7"/>
                    <a:pt x="8" y="99"/>
                    <a:pt x="5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5">
              <a:extLst>
                <a:ext uri="{FF2B5EF4-FFF2-40B4-BE49-F238E27FC236}">
                  <a16:creationId xmlns:a16="http://schemas.microsoft.com/office/drawing/2014/main" id="{B28A7523-039F-F222-3B46-E64B4AD0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999163"/>
              <a:ext cx="30163" cy="61912"/>
            </a:xfrm>
            <a:custGeom>
              <a:avLst/>
              <a:gdLst>
                <a:gd name="T0" fmla="*/ 5 w 11"/>
                <a:gd name="T1" fmla="*/ 22 h 22"/>
                <a:gd name="T2" fmla="*/ 0 w 11"/>
                <a:gd name="T3" fmla="*/ 17 h 22"/>
                <a:gd name="T4" fmla="*/ 0 w 11"/>
                <a:gd name="T5" fmla="*/ 6 h 22"/>
                <a:gd name="T6" fmla="*/ 5 w 11"/>
                <a:gd name="T7" fmla="*/ 0 h 22"/>
                <a:gd name="T8" fmla="*/ 11 w 11"/>
                <a:gd name="T9" fmla="*/ 6 h 22"/>
                <a:gd name="T10" fmla="*/ 11 w 11"/>
                <a:gd name="T11" fmla="*/ 17 h 22"/>
                <a:gd name="T12" fmla="*/ 5 w 1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5" y="22"/>
                  </a:moveTo>
                  <a:cubicBezTo>
                    <a:pt x="2" y="22"/>
                    <a:pt x="0" y="20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8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6">
              <a:extLst>
                <a:ext uri="{FF2B5EF4-FFF2-40B4-BE49-F238E27FC236}">
                  <a16:creationId xmlns:a16="http://schemas.microsoft.com/office/drawing/2014/main" id="{C3A641D5-7313-3A80-5347-67E2D5E2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38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7">
              <a:extLst>
                <a:ext uri="{FF2B5EF4-FFF2-40B4-BE49-F238E27FC236}">
                  <a16:creationId xmlns:a16="http://schemas.microsoft.com/office/drawing/2014/main" id="{A5AEA727-51BE-B927-AC26-AC9805A8C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8">
              <a:extLst>
                <a:ext uri="{FF2B5EF4-FFF2-40B4-BE49-F238E27FC236}">
                  <a16:creationId xmlns:a16="http://schemas.microsoft.com/office/drawing/2014/main" id="{C185D912-FD36-46E3-3FE2-BC98C99CF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564188"/>
              <a:ext cx="55563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7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7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8"/>
                    <a:pt x="2" y="17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7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8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9">
              <a:extLst>
                <a:ext uri="{FF2B5EF4-FFF2-40B4-BE49-F238E27FC236}">
                  <a16:creationId xmlns:a16="http://schemas.microsoft.com/office/drawing/2014/main" id="{84E1A688-3CBA-DA21-2FAA-A74B9005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927725"/>
              <a:ext cx="53975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8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8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8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7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0">
              <a:extLst>
                <a:ext uri="{FF2B5EF4-FFF2-40B4-BE49-F238E27FC236}">
                  <a16:creationId xmlns:a16="http://schemas.microsoft.com/office/drawing/2014/main" id="{BE67FA40-F9B6-F6A6-2560-46C197F84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927725"/>
              <a:ext cx="55563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8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8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3" y="19"/>
                    <a:pt x="11" y="19"/>
                    <a:pt x="10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7" y="19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1">
              <a:extLst>
                <a:ext uri="{FF2B5EF4-FFF2-40B4-BE49-F238E27FC236}">
                  <a16:creationId xmlns:a16="http://schemas.microsoft.com/office/drawing/2014/main" id="{686D93B7-C36D-9E4C-429F-25C6AFAFA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564188"/>
              <a:ext cx="53975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7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7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2" y="19"/>
                    <a:pt x="11" y="18"/>
                    <a:pt x="10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7"/>
                  </a:cubicBezTo>
                  <a:cubicBezTo>
                    <a:pt x="17" y="18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2">
              <a:extLst>
                <a:ext uri="{FF2B5EF4-FFF2-40B4-BE49-F238E27FC236}">
                  <a16:creationId xmlns:a16="http://schemas.microsoft.com/office/drawing/2014/main" id="{2DB8968B-63E7-87B0-F3F4-8529300367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0688" y="5726113"/>
              <a:ext cx="90488" cy="92075"/>
            </a:xfrm>
            <a:custGeom>
              <a:avLst/>
              <a:gdLst>
                <a:gd name="T0" fmla="*/ 16 w 33"/>
                <a:gd name="T1" fmla="*/ 33 h 33"/>
                <a:gd name="T2" fmla="*/ 0 w 33"/>
                <a:gd name="T3" fmla="*/ 17 h 33"/>
                <a:gd name="T4" fmla="*/ 16 w 33"/>
                <a:gd name="T5" fmla="*/ 0 h 33"/>
                <a:gd name="T6" fmla="*/ 33 w 33"/>
                <a:gd name="T7" fmla="*/ 17 h 33"/>
                <a:gd name="T8" fmla="*/ 16 w 33"/>
                <a:gd name="T9" fmla="*/ 33 h 33"/>
                <a:gd name="T10" fmla="*/ 16 w 33"/>
                <a:gd name="T11" fmla="*/ 11 h 33"/>
                <a:gd name="T12" fmla="*/ 11 w 33"/>
                <a:gd name="T13" fmla="*/ 17 h 33"/>
                <a:gd name="T14" fmla="*/ 16 w 33"/>
                <a:gd name="T15" fmla="*/ 22 h 33"/>
                <a:gd name="T16" fmla="*/ 22 w 33"/>
                <a:gd name="T17" fmla="*/ 17 h 33"/>
                <a:gd name="T18" fmla="*/ 16 w 33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26"/>
                    <a:pt x="25" y="33"/>
                    <a:pt x="16" y="33"/>
                  </a:cubicBezTo>
                  <a:close/>
                  <a:moveTo>
                    <a:pt x="16" y="11"/>
                  </a:moveTo>
                  <a:cubicBezTo>
                    <a:pt x="13" y="11"/>
                    <a:pt x="11" y="14"/>
                    <a:pt x="11" y="17"/>
                  </a:cubicBezTo>
                  <a:cubicBezTo>
                    <a:pt x="11" y="20"/>
                    <a:pt x="13" y="22"/>
                    <a:pt x="16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4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3">
              <a:extLst>
                <a:ext uri="{FF2B5EF4-FFF2-40B4-BE49-F238E27FC236}">
                  <a16:creationId xmlns:a16="http://schemas.microsoft.com/office/drawing/2014/main" id="{F3E49141-FA82-266C-2023-72CAFA77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5776913"/>
              <a:ext cx="120650" cy="120650"/>
            </a:xfrm>
            <a:custGeom>
              <a:avLst/>
              <a:gdLst>
                <a:gd name="T0" fmla="*/ 6 w 44"/>
                <a:gd name="T1" fmla="*/ 44 h 44"/>
                <a:gd name="T2" fmla="*/ 2 w 44"/>
                <a:gd name="T3" fmla="*/ 43 h 44"/>
                <a:gd name="T4" fmla="*/ 2 w 44"/>
                <a:gd name="T5" fmla="*/ 35 h 44"/>
                <a:gd name="T6" fmla="*/ 34 w 44"/>
                <a:gd name="T7" fmla="*/ 3 h 44"/>
                <a:gd name="T8" fmla="*/ 42 w 44"/>
                <a:gd name="T9" fmla="*/ 3 h 44"/>
                <a:gd name="T10" fmla="*/ 42 w 44"/>
                <a:gd name="T11" fmla="*/ 10 h 44"/>
                <a:gd name="T12" fmla="*/ 10 w 44"/>
                <a:gd name="T13" fmla="*/ 43 h 44"/>
                <a:gd name="T14" fmla="*/ 6 w 4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6" y="44"/>
                  </a:moveTo>
                  <a:cubicBezTo>
                    <a:pt x="4" y="44"/>
                    <a:pt x="3" y="44"/>
                    <a:pt x="2" y="43"/>
                  </a:cubicBezTo>
                  <a:cubicBezTo>
                    <a:pt x="0" y="41"/>
                    <a:pt x="0" y="37"/>
                    <a:pt x="2" y="3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0"/>
                    <a:pt x="40" y="0"/>
                    <a:pt x="42" y="3"/>
                  </a:cubicBezTo>
                  <a:cubicBezTo>
                    <a:pt x="44" y="5"/>
                    <a:pt x="44" y="8"/>
                    <a:pt x="42" y="10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4"/>
                    <a:pt x="7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E28DC18-11AD-D644-A47E-86B1B6A85794}"/>
              </a:ext>
            </a:extLst>
          </p:cNvPr>
          <p:cNvSpPr txBox="1"/>
          <p:nvPr/>
        </p:nvSpPr>
        <p:spPr>
          <a:xfrm>
            <a:off x="2487466" y="4480944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16, 2023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00CEC1-43A7-01EC-10E7-E671AAFC951D}"/>
              </a:ext>
            </a:extLst>
          </p:cNvPr>
          <p:cNvSpPr txBox="1"/>
          <p:nvPr/>
        </p:nvSpPr>
        <p:spPr>
          <a:xfrm>
            <a:off x="7957932" y="4480944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10:00 a.m. EST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5BE0E9C-052A-086A-0089-741F46763B8D}"/>
              </a:ext>
            </a:extLst>
          </p:cNvPr>
          <p:cNvCxnSpPr/>
          <p:nvPr/>
        </p:nvCxnSpPr>
        <p:spPr>
          <a:xfrm>
            <a:off x="2637857" y="1181864"/>
            <a:ext cx="210713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B61A97D-168E-648A-8E9A-FD7E29D4A6DE}"/>
              </a:ext>
            </a:extLst>
          </p:cNvPr>
          <p:cNvCxnSpPr/>
          <p:nvPr/>
        </p:nvCxnSpPr>
        <p:spPr>
          <a:xfrm>
            <a:off x="7259284" y="1181864"/>
            <a:ext cx="210713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A picture containing icon&#10;&#10;Description automatically generated">
            <a:extLst>
              <a:ext uri="{FF2B5EF4-FFF2-40B4-BE49-F238E27FC236}">
                <a16:creationId xmlns:a16="http://schemas.microsoft.com/office/drawing/2014/main" id="{4522ED3C-8BBF-35C3-0F76-4469E1D12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6218" y="6190312"/>
            <a:ext cx="3151735" cy="43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9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05CF23780302489B464AFB8697C0D3" ma:contentTypeVersion="13" ma:contentTypeDescription="Create a new document." ma:contentTypeScope="" ma:versionID="0553a54126c1d2259a3f8c29dec6c3f5">
  <xsd:schema xmlns:xsd="http://www.w3.org/2001/XMLSchema" xmlns:xs="http://www.w3.org/2001/XMLSchema" xmlns:p="http://schemas.microsoft.com/office/2006/metadata/properties" xmlns:ns2="4a923dc4-d5f3-443f-a0e1-7761a989373a" xmlns:ns3="85d30998-05f0-43b2-a7a9-5f476e67833d" targetNamespace="http://schemas.microsoft.com/office/2006/metadata/properties" ma:root="true" ma:fieldsID="7e400f4204d9b6d7278ac3936723cad7" ns2:_="" ns3:_="">
    <xsd:import namespace="4a923dc4-d5f3-443f-a0e1-7761a989373a"/>
    <xsd:import namespace="85d30998-05f0-43b2-a7a9-5f476e6783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923dc4-d5f3-443f-a0e1-7761a98937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52abea7-4a42-4a00-9534-35aba9b29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d30998-05f0-43b2-a7a9-5f476e67833d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8b32b20-bdd4-4bec-8eb3-7feac8209c6c}" ma:internalName="TaxCatchAll" ma:showField="CatchAllData" ma:web="433ab683-db71-4fa7-9c54-3ecc2228fb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d30998-05f0-43b2-a7a9-5f476e67833d" xsi:nil="true"/>
    <lcf76f155ced4ddcb4097134ff3c332f xmlns="4a923dc4-d5f3-443f-a0e1-7761a989373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36F5200-D755-4314-9910-E158226E2F6F}"/>
</file>

<file path=customXml/itemProps2.xml><?xml version="1.0" encoding="utf-8"?>
<ds:datastoreItem xmlns:ds="http://schemas.openxmlformats.org/officeDocument/2006/customXml" ds:itemID="{5F33796A-2563-4416-B469-CE1D787457B8}"/>
</file>

<file path=customXml/itemProps3.xml><?xml version="1.0" encoding="utf-8"?>
<ds:datastoreItem xmlns:ds="http://schemas.openxmlformats.org/officeDocument/2006/customXml" ds:itemID="{5850004A-FB11-4810-8AB2-75D49440811F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17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Tinkham</dc:creator>
  <cp:lastModifiedBy>Shannon Tinkham</cp:lastModifiedBy>
  <cp:revision>1</cp:revision>
  <dcterms:created xsi:type="dcterms:W3CDTF">2023-02-09T16:37:23Z</dcterms:created>
  <dcterms:modified xsi:type="dcterms:W3CDTF">2023-02-09T16:55:03Z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0x0101006105CF23780302489B464AFB8697C0D3</vt:lpwstr>
  </property>
</Properties>
</file>